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7" r:id="rId6"/>
    <p:sldId id="259" r:id="rId7"/>
    <p:sldId id="258" r:id="rId8"/>
    <p:sldId id="266" r:id="rId9"/>
    <p:sldId id="268" r:id="rId10"/>
    <p:sldId id="269" r:id="rId11"/>
    <p:sldId id="270" r:id="rId12"/>
    <p:sldId id="260" r:id="rId13"/>
    <p:sldId id="284" r:id="rId14"/>
    <p:sldId id="257" r:id="rId15"/>
    <p:sldId id="261" r:id="rId16"/>
    <p:sldId id="285" r:id="rId17"/>
    <p:sldId id="271" r:id="rId18"/>
    <p:sldId id="262" r:id="rId19"/>
    <p:sldId id="286" r:id="rId20"/>
    <p:sldId id="263" r:id="rId21"/>
    <p:sldId id="264" r:id="rId22"/>
    <p:sldId id="265" r:id="rId23"/>
    <p:sldId id="272" r:id="rId24"/>
    <p:sldId id="273" r:id="rId25"/>
    <p:sldId id="274"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644"/>
    <a:srgbClr val="B8A1FF"/>
    <a:srgbClr val="431F17"/>
    <a:srgbClr val="A7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44AD4-D0DC-4708-AE3E-006BBE63F5C2}"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D578A7EB-0BD5-4E16-B6AA-F38199823136}">
      <dgm:prSet/>
      <dgm:spPr/>
      <dgm:t>
        <a:bodyPr/>
        <a:lstStyle/>
        <a:p>
          <a:r>
            <a:rPr lang="nl-NL" dirty="0"/>
            <a:t>Wat zijn grote oorzaken van voedseltekorten in de wereld?</a:t>
          </a:r>
          <a:endParaRPr lang="en-US" dirty="0"/>
        </a:p>
      </dgm:t>
    </dgm:pt>
    <dgm:pt modelId="{EEF2F04C-862E-44B9-9B08-16D36BB343CD}" type="parTrans" cxnId="{291378BB-041C-4013-BB83-CC8F42103042}">
      <dgm:prSet/>
      <dgm:spPr/>
      <dgm:t>
        <a:bodyPr/>
        <a:lstStyle/>
        <a:p>
          <a:endParaRPr lang="en-US"/>
        </a:p>
      </dgm:t>
    </dgm:pt>
    <dgm:pt modelId="{A7325C68-5DCC-4EC7-BA81-3D7447DDAC10}" type="sibTrans" cxnId="{291378BB-041C-4013-BB83-CC8F42103042}">
      <dgm:prSet/>
      <dgm:spPr/>
      <dgm:t>
        <a:bodyPr/>
        <a:lstStyle/>
        <a:p>
          <a:endParaRPr lang="en-US"/>
        </a:p>
      </dgm:t>
    </dgm:pt>
    <dgm:pt modelId="{4C597E61-A7E9-4771-898C-3B3EDD8BA5CC}">
      <dgm:prSet/>
      <dgm:spPr/>
      <dgm:t>
        <a:bodyPr/>
        <a:lstStyle/>
        <a:p>
          <a:r>
            <a:rPr lang="nl-NL"/>
            <a:t>Wat zijn de gevolgen van de ecologische crisis voor onze eigen gezondheid?</a:t>
          </a:r>
          <a:endParaRPr lang="en-US"/>
        </a:p>
      </dgm:t>
    </dgm:pt>
    <dgm:pt modelId="{F9B11990-017D-400C-BE04-247C280B7B84}" type="parTrans" cxnId="{F464A167-AC22-4A40-A32F-11DCF8EF7EB2}">
      <dgm:prSet/>
      <dgm:spPr/>
      <dgm:t>
        <a:bodyPr/>
        <a:lstStyle/>
        <a:p>
          <a:endParaRPr lang="en-US"/>
        </a:p>
      </dgm:t>
    </dgm:pt>
    <dgm:pt modelId="{17BF6F44-FA2F-44D9-91F5-4874D21C36FF}" type="sibTrans" cxnId="{F464A167-AC22-4A40-A32F-11DCF8EF7EB2}">
      <dgm:prSet/>
      <dgm:spPr/>
      <dgm:t>
        <a:bodyPr/>
        <a:lstStyle/>
        <a:p>
          <a:endParaRPr lang="en-US"/>
        </a:p>
      </dgm:t>
    </dgm:pt>
    <dgm:pt modelId="{6D82DA82-0401-46C7-B699-EEA560545299}" type="pres">
      <dgm:prSet presAssocID="{85C44AD4-D0DC-4708-AE3E-006BBE63F5C2}" presName="diagram" presStyleCnt="0">
        <dgm:presLayoutVars>
          <dgm:dir/>
          <dgm:resizeHandles val="exact"/>
        </dgm:presLayoutVars>
      </dgm:prSet>
      <dgm:spPr/>
    </dgm:pt>
    <dgm:pt modelId="{7C76F264-6ED0-4F4E-BF6B-7EFFB36126F1}" type="pres">
      <dgm:prSet presAssocID="{D578A7EB-0BD5-4E16-B6AA-F38199823136}" presName="node" presStyleLbl="node1" presStyleIdx="0" presStyleCnt="2">
        <dgm:presLayoutVars>
          <dgm:bulletEnabled val="1"/>
        </dgm:presLayoutVars>
      </dgm:prSet>
      <dgm:spPr/>
    </dgm:pt>
    <dgm:pt modelId="{EBFB9539-C263-4E26-BA9F-01E198FE22B7}" type="pres">
      <dgm:prSet presAssocID="{A7325C68-5DCC-4EC7-BA81-3D7447DDAC10}" presName="sibTrans" presStyleCnt="0"/>
      <dgm:spPr/>
    </dgm:pt>
    <dgm:pt modelId="{FD050530-1038-4CA5-8760-F6F130EBC2CB}" type="pres">
      <dgm:prSet presAssocID="{4C597E61-A7E9-4771-898C-3B3EDD8BA5CC}" presName="node" presStyleLbl="node1" presStyleIdx="1" presStyleCnt="2">
        <dgm:presLayoutVars>
          <dgm:bulletEnabled val="1"/>
        </dgm:presLayoutVars>
      </dgm:prSet>
      <dgm:spPr/>
    </dgm:pt>
  </dgm:ptLst>
  <dgm:cxnLst>
    <dgm:cxn modelId="{9FE9A527-1289-407A-A740-0C5C0C9213EA}" type="presOf" srcId="{D578A7EB-0BD5-4E16-B6AA-F38199823136}" destId="{7C76F264-6ED0-4F4E-BF6B-7EFFB36126F1}" srcOrd="0" destOrd="0" presId="urn:microsoft.com/office/officeart/2005/8/layout/default"/>
    <dgm:cxn modelId="{9243E436-68A1-44F0-A324-B542B45A2912}" type="presOf" srcId="{85C44AD4-D0DC-4708-AE3E-006BBE63F5C2}" destId="{6D82DA82-0401-46C7-B699-EEA560545299}" srcOrd="0" destOrd="0" presId="urn:microsoft.com/office/officeart/2005/8/layout/default"/>
    <dgm:cxn modelId="{F464A167-AC22-4A40-A32F-11DCF8EF7EB2}" srcId="{85C44AD4-D0DC-4708-AE3E-006BBE63F5C2}" destId="{4C597E61-A7E9-4771-898C-3B3EDD8BA5CC}" srcOrd="1" destOrd="0" parTransId="{F9B11990-017D-400C-BE04-247C280B7B84}" sibTransId="{17BF6F44-FA2F-44D9-91F5-4874D21C36FF}"/>
    <dgm:cxn modelId="{AD1BF278-9F18-4DA9-A188-621236D1A7E4}" type="presOf" srcId="{4C597E61-A7E9-4771-898C-3B3EDD8BA5CC}" destId="{FD050530-1038-4CA5-8760-F6F130EBC2CB}" srcOrd="0" destOrd="0" presId="urn:microsoft.com/office/officeart/2005/8/layout/default"/>
    <dgm:cxn modelId="{291378BB-041C-4013-BB83-CC8F42103042}" srcId="{85C44AD4-D0DC-4708-AE3E-006BBE63F5C2}" destId="{D578A7EB-0BD5-4E16-B6AA-F38199823136}" srcOrd="0" destOrd="0" parTransId="{EEF2F04C-862E-44B9-9B08-16D36BB343CD}" sibTransId="{A7325C68-5DCC-4EC7-BA81-3D7447DDAC10}"/>
    <dgm:cxn modelId="{DD691012-FF13-4DB7-B321-0CA94379771C}" type="presParOf" srcId="{6D82DA82-0401-46C7-B699-EEA560545299}" destId="{7C76F264-6ED0-4F4E-BF6B-7EFFB36126F1}" srcOrd="0" destOrd="0" presId="urn:microsoft.com/office/officeart/2005/8/layout/default"/>
    <dgm:cxn modelId="{DC51BEC7-DD0B-4CA2-8AC1-3BC400C65365}" type="presParOf" srcId="{6D82DA82-0401-46C7-B699-EEA560545299}" destId="{EBFB9539-C263-4E26-BA9F-01E198FE22B7}" srcOrd="1" destOrd="0" presId="urn:microsoft.com/office/officeart/2005/8/layout/default"/>
    <dgm:cxn modelId="{774E19E0-37B3-460B-AA75-19820992D959}" type="presParOf" srcId="{6D82DA82-0401-46C7-B699-EEA560545299}" destId="{FD050530-1038-4CA5-8760-F6F130EBC2C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9C04F7-E2FC-46B5-B3B7-E53BB5052E8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AEB06464-93B8-403C-99EC-BD89F2525091}">
      <dgm:prSet/>
      <dgm:spPr/>
      <dgm:t>
        <a:bodyPr/>
        <a:lstStyle/>
        <a:p>
          <a:r>
            <a:rPr lang="en-US" dirty="0" err="1"/>
            <a:t>Menselijke</a:t>
          </a:r>
          <a:r>
            <a:rPr lang="en-US" dirty="0"/>
            <a:t> </a:t>
          </a:r>
          <a:r>
            <a:rPr lang="en-US" dirty="0" err="1"/>
            <a:t>vervreemding</a:t>
          </a:r>
          <a:endParaRPr lang="en-US" dirty="0"/>
        </a:p>
      </dgm:t>
    </dgm:pt>
    <dgm:pt modelId="{6C92D7C6-AB16-4A18-960E-77A46B0F10E6}" type="parTrans" cxnId="{EEF06FEC-4B8B-4D86-8170-3BFAA44699F9}">
      <dgm:prSet/>
      <dgm:spPr/>
      <dgm:t>
        <a:bodyPr/>
        <a:lstStyle/>
        <a:p>
          <a:endParaRPr lang="en-US"/>
        </a:p>
      </dgm:t>
    </dgm:pt>
    <dgm:pt modelId="{64728533-2651-4B83-AA52-BDA490671DC7}" type="sibTrans" cxnId="{EEF06FEC-4B8B-4D86-8170-3BFAA44699F9}">
      <dgm:prSet/>
      <dgm:spPr/>
      <dgm:t>
        <a:bodyPr/>
        <a:lstStyle/>
        <a:p>
          <a:endParaRPr lang="en-US"/>
        </a:p>
      </dgm:t>
    </dgm:pt>
    <dgm:pt modelId="{845ED398-7DAE-425A-B897-5C666BB0A063}">
      <dgm:prSet/>
      <dgm:spPr/>
      <dgm:t>
        <a:bodyPr/>
        <a:lstStyle/>
        <a:p>
          <a:r>
            <a:rPr lang="en-US"/>
            <a:t>Klimaatcrisis</a:t>
          </a:r>
        </a:p>
      </dgm:t>
    </dgm:pt>
    <dgm:pt modelId="{F3EC8F04-4C62-4531-8B6F-A87CB5C167A9}" type="parTrans" cxnId="{F9FE61DB-25E2-4EFF-B893-1847ACD51AE0}">
      <dgm:prSet/>
      <dgm:spPr/>
      <dgm:t>
        <a:bodyPr/>
        <a:lstStyle/>
        <a:p>
          <a:endParaRPr lang="en-US"/>
        </a:p>
      </dgm:t>
    </dgm:pt>
    <dgm:pt modelId="{AFCECAF0-A734-476D-B088-5537D4F6B908}" type="sibTrans" cxnId="{F9FE61DB-25E2-4EFF-B893-1847ACD51AE0}">
      <dgm:prSet/>
      <dgm:spPr/>
      <dgm:t>
        <a:bodyPr/>
        <a:lstStyle/>
        <a:p>
          <a:endParaRPr lang="en-US"/>
        </a:p>
      </dgm:t>
    </dgm:pt>
    <dgm:pt modelId="{6D816AB0-4CD1-4944-98A4-10034686AA84}">
      <dgm:prSet/>
      <dgm:spPr/>
      <dgm:t>
        <a:bodyPr/>
        <a:lstStyle/>
        <a:p>
          <a:r>
            <a:rPr lang="en-US" dirty="0" err="1"/>
            <a:t>Verlies</a:t>
          </a:r>
          <a:r>
            <a:rPr lang="en-US" dirty="0"/>
            <a:t> </a:t>
          </a:r>
          <a:r>
            <a:rPr lang="en-US" dirty="0" err="1"/>
            <a:t>aan</a:t>
          </a:r>
          <a:r>
            <a:rPr lang="en-US" dirty="0"/>
            <a:t> </a:t>
          </a:r>
          <a:r>
            <a:rPr lang="en-US" dirty="0" err="1"/>
            <a:t>biodiversiteit</a:t>
          </a:r>
          <a:endParaRPr lang="en-US" dirty="0"/>
        </a:p>
      </dgm:t>
    </dgm:pt>
    <dgm:pt modelId="{8F5B1705-6C1D-4E1D-8EDB-EF64AF18A67F}" type="parTrans" cxnId="{6B1B5641-7BEA-44C8-A428-63EE0EEC50D1}">
      <dgm:prSet/>
      <dgm:spPr/>
      <dgm:t>
        <a:bodyPr/>
        <a:lstStyle/>
        <a:p>
          <a:endParaRPr lang="en-US"/>
        </a:p>
      </dgm:t>
    </dgm:pt>
    <dgm:pt modelId="{0DF48949-C7B9-40AF-A99E-AF351E24BCFB}" type="sibTrans" cxnId="{6B1B5641-7BEA-44C8-A428-63EE0EEC50D1}">
      <dgm:prSet/>
      <dgm:spPr/>
      <dgm:t>
        <a:bodyPr/>
        <a:lstStyle/>
        <a:p>
          <a:endParaRPr lang="en-US"/>
        </a:p>
      </dgm:t>
    </dgm:pt>
    <dgm:pt modelId="{90C8CBD4-B0AD-4FB5-B8DA-5B1C7590A63E}">
      <dgm:prSet/>
      <dgm:spPr/>
      <dgm:t>
        <a:bodyPr/>
        <a:lstStyle/>
        <a:p>
          <a:r>
            <a:rPr lang="en-US"/>
            <a:t>Zoetwatervoorraden</a:t>
          </a:r>
        </a:p>
      </dgm:t>
    </dgm:pt>
    <dgm:pt modelId="{2E0094D8-5A95-4559-86BF-76C93058E12F}" type="parTrans" cxnId="{F44C1C80-BD56-465B-9DFA-257CFF01D918}">
      <dgm:prSet/>
      <dgm:spPr/>
      <dgm:t>
        <a:bodyPr/>
        <a:lstStyle/>
        <a:p>
          <a:endParaRPr lang="en-US"/>
        </a:p>
      </dgm:t>
    </dgm:pt>
    <dgm:pt modelId="{66D0F01B-441C-4915-B8A6-F7DC403CA296}" type="sibTrans" cxnId="{F44C1C80-BD56-465B-9DFA-257CFF01D918}">
      <dgm:prSet/>
      <dgm:spPr/>
      <dgm:t>
        <a:bodyPr/>
        <a:lstStyle/>
        <a:p>
          <a:endParaRPr lang="en-US"/>
        </a:p>
      </dgm:t>
    </dgm:pt>
    <dgm:pt modelId="{79E0B272-CE5C-4BAD-8A3A-2C15974AA2B1}">
      <dgm:prSet/>
      <dgm:spPr/>
      <dgm:t>
        <a:bodyPr/>
        <a:lstStyle/>
        <a:p>
          <a:r>
            <a:rPr lang="en-US"/>
            <a:t>Luchtkwaliteit </a:t>
          </a:r>
        </a:p>
      </dgm:t>
    </dgm:pt>
    <dgm:pt modelId="{C0E8A659-F3B5-4ECE-A3D6-4CC031F47F46}" type="parTrans" cxnId="{69F7C6D6-ACCD-4AB1-A185-84BBCDC5A515}">
      <dgm:prSet/>
      <dgm:spPr/>
      <dgm:t>
        <a:bodyPr/>
        <a:lstStyle/>
        <a:p>
          <a:endParaRPr lang="en-US"/>
        </a:p>
      </dgm:t>
    </dgm:pt>
    <dgm:pt modelId="{5BBC6683-19A2-4597-877A-82A189D325E6}" type="sibTrans" cxnId="{69F7C6D6-ACCD-4AB1-A185-84BBCDC5A515}">
      <dgm:prSet/>
      <dgm:spPr/>
      <dgm:t>
        <a:bodyPr/>
        <a:lstStyle/>
        <a:p>
          <a:endParaRPr lang="en-US"/>
        </a:p>
      </dgm:t>
    </dgm:pt>
    <dgm:pt modelId="{59B3A793-12DC-49CE-9754-D43A84170EF0}">
      <dgm:prSet/>
      <dgm:spPr/>
      <dgm:t>
        <a:bodyPr/>
        <a:lstStyle/>
        <a:p>
          <a:r>
            <a:rPr lang="en-US"/>
            <a:t>Bodemuitputting en voedseltekorten</a:t>
          </a:r>
        </a:p>
      </dgm:t>
    </dgm:pt>
    <dgm:pt modelId="{09D60202-254D-4582-9600-67A43638B99D}" type="parTrans" cxnId="{941AC92A-EDE1-42A0-8814-383AFC8B5C00}">
      <dgm:prSet/>
      <dgm:spPr/>
      <dgm:t>
        <a:bodyPr/>
        <a:lstStyle/>
        <a:p>
          <a:endParaRPr lang="en-US"/>
        </a:p>
      </dgm:t>
    </dgm:pt>
    <dgm:pt modelId="{C54BCB61-AAB1-4958-9B6F-66D25F41D71F}" type="sibTrans" cxnId="{941AC92A-EDE1-42A0-8814-383AFC8B5C00}">
      <dgm:prSet/>
      <dgm:spPr/>
      <dgm:t>
        <a:bodyPr/>
        <a:lstStyle/>
        <a:p>
          <a:endParaRPr lang="en-US"/>
        </a:p>
      </dgm:t>
    </dgm:pt>
    <dgm:pt modelId="{9162B10E-FC27-4D64-A300-817A3EAEA590}" type="pres">
      <dgm:prSet presAssocID="{179C04F7-E2FC-46B5-B3B7-E53BB5052E8A}" presName="linear" presStyleCnt="0">
        <dgm:presLayoutVars>
          <dgm:animLvl val="lvl"/>
          <dgm:resizeHandles val="exact"/>
        </dgm:presLayoutVars>
      </dgm:prSet>
      <dgm:spPr/>
    </dgm:pt>
    <dgm:pt modelId="{C09B7474-7EDF-4430-9D9D-6F1126212FE7}" type="pres">
      <dgm:prSet presAssocID="{AEB06464-93B8-403C-99EC-BD89F2525091}" presName="parentText" presStyleLbl="node1" presStyleIdx="0" presStyleCnt="6">
        <dgm:presLayoutVars>
          <dgm:chMax val="0"/>
          <dgm:bulletEnabled val="1"/>
        </dgm:presLayoutVars>
      </dgm:prSet>
      <dgm:spPr/>
    </dgm:pt>
    <dgm:pt modelId="{BF731DE0-4075-46DF-8F57-A8C197B64118}" type="pres">
      <dgm:prSet presAssocID="{64728533-2651-4B83-AA52-BDA490671DC7}" presName="spacer" presStyleCnt="0"/>
      <dgm:spPr/>
    </dgm:pt>
    <dgm:pt modelId="{5247361E-78AC-4321-A6F6-26B2A00C3BFE}" type="pres">
      <dgm:prSet presAssocID="{845ED398-7DAE-425A-B897-5C666BB0A063}" presName="parentText" presStyleLbl="node1" presStyleIdx="1" presStyleCnt="6">
        <dgm:presLayoutVars>
          <dgm:chMax val="0"/>
          <dgm:bulletEnabled val="1"/>
        </dgm:presLayoutVars>
      </dgm:prSet>
      <dgm:spPr/>
    </dgm:pt>
    <dgm:pt modelId="{4CE04BB4-2F2F-4609-97F6-2465185ECC46}" type="pres">
      <dgm:prSet presAssocID="{AFCECAF0-A734-476D-B088-5537D4F6B908}" presName="spacer" presStyleCnt="0"/>
      <dgm:spPr/>
    </dgm:pt>
    <dgm:pt modelId="{DB8673EC-C4D5-4BA8-B872-3D0F13BCFCCD}" type="pres">
      <dgm:prSet presAssocID="{6D816AB0-4CD1-4944-98A4-10034686AA84}" presName="parentText" presStyleLbl="node1" presStyleIdx="2" presStyleCnt="6">
        <dgm:presLayoutVars>
          <dgm:chMax val="0"/>
          <dgm:bulletEnabled val="1"/>
        </dgm:presLayoutVars>
      </dgm:prSet>
      <dgm:spPr/>
    </dgm:pt>
    <dgm:pt modelId="{B33C645A-AEE1-418A-8B3E-FC42ACC522B1}" type="pres">
      <dgm:prSet presAssocID="{0DF48949-C7B9-40AF-A99E-AF351E24BCFB}" presName="spacer" presStyleCnt="0"/>
      <dgm:spPr/>
    </dgm:pt>
    <dgm:pt modelId="{9C2B14AF-F58E-448E-AD2E-33C8D276383A}" type="pres">
      <dgm:prSet presAssocID="{90C8CBD4-B0AD-4FB5-B8DA-5B1C7590A63E}" presName="parentText" presStyleLbl="node1" presStyleIdx="3" presStyleCnt="6">
        <dgm:presLayoutVars>
          <dgm:chMax val="0"/>
          <dgm:bulletEnabled val="1"/>
        </dgm:presLayoutVars>
      </dgm:prSet>
      <dgm:spPr/>
    </dgm:pt>
    <dgm:pt modelId="{8750C77B-A521-4743-9D71-49690EC0A24A}" type="pres">
      <dgm:prSet presAssocID="{66D0F01B-441C-4915-B8A6-F7DC403CA296}" presName="spacer" presStyleCnt="0"/>
      <dgm:spPr/>
    </dgm:pt>
    <dgm:pt modelId="{0E4ED022-D68C-4CCD-92E0-FD470C74FA69}" type="pres">
      <dgm:prSet presAssocID="{79E0B272-CE5C-4BAD-8A3A-2C15974AA2B1}" presName="parentText" presStyleLbl="node1" presStyleIdx="4" presStyleCnt="6">
        <dgm:presLayoutVars>
          <dgm:chMax val="0"/>
          <dgm:bulletEnabled val="1"/>
        </dgm:presLayoutVars>
      </dgm:prSet>
      <dgm:spPr/>
    </dgm:pt>
    <dgm:pt modelId="{BE268177-9391-4085-AFC4-9AAD362F186B}" type="pres">
      <dgm:prSet presAssocID="{5BBC6683-19A2-4597-877A-82A189D325E6}" presName="spacer" presStyleCnt="0"/>
      <dgm:spPr/>
    </dgm:pt>
    <dgm:pt modelId="{3EA05DFB-600F-4EB4-8EEB-F89B23596553}" type="pres">
      <dgm:prSet presAssocID="{59B3A793-12DC-49CE-9754-D43A84170EF0}" presName="parentText" presStyleLbl="node1" presStyleIdx="5" presStyleCnt="6">
        <dgm:presLayoutVars>
          <dgm:chMax val="0"/>
          <dgm:bulletEnabled val="1"/>
        </dgm:presLayoutVars>
      </dgm:prSet>
      <dgm:spPr/>
    </dgm:pt>
  </dgm:ptLst>
  <dgm:cxnLst>
    <dgm:cxn modelId="{9AFF0917-5F05-4D04-B536-51D0D3F7FAA9}" type="presOf" srcId="{79E0B272-CE5C-4BAD-8A3A-2C15974AA2B1}" destId="{0E4ED022-D68C-4CCD-92E0-FD470C74FA69}" srcOrd="0" destOrd="0" presId="urn:microsoft.com/office/officeart/2005/8/layout/vList2"/>
    <dgm:cxn modelId="{941AC92A-EDE1-42A0-8814-383AFC8B5C00}" srcId="{179C04F7-E2FC-46B5-B3B7-E53BB5052E8A}" destId="{59B3A793-12DC-49CE-9754-D43A84170EF0}" srcOrd="5" destOrd="0" parTransId="{09D60202-254D-4582-9600-67A43638B99D}" sibTransId="{C54BCB61-AAB1-4958-9B6F-66D25F41D71F}"/>
    <dgm:cxn modelId="{2030752F-1761-4108-B28D-A5015C254EEA}" type="presOf" srcId="{6D816AB0-4CD1-4944-98A4-10034686AA84}" destId="{DB8673EC-C4D5-4BA8-B872-3D0F13BCFCCD}" srcOrd="0" destOrd="0" presId="urn:microsoft.com/office/officeart/2005/8/layout/vList2"/>
    <dgm:cxn modelId="{6B1B5641-7BEA-44C8-A428-63EE0EEC50D1}" srcId="{179C04F7-E2FC-46B5-B3B7-E53BB5052E8A}" destId="{6D816AB0-4CD1-4944-98A4-10034686AA84}" srcOrd="2" destOrd="0" parTransId="{8F5B1705-6C1D-4E1D-8EDB-EF64AF18A67F}" sibTransId="{0DF48949-C7B9-40AF-A99E-AF351E24BCFB}"/>
    <dgm:cxn modelId="{57174A77-5D41-4837-9307-1301A05F6C9F}" type="presOf" srcId="{845ED398-7DAE-425A-B897-5C666BB0A063}" destId="{5247361E-78AC-4321-A6F6-26B2A00C3BFE}" srcOrd="0" destOrd="0" presId="urn:microsoft.com/office/officeart/2005/8/layout/vList2"/>
    <dgm:cxn modelId="{F44C1C80-BD56-465B-9DFA-257CFF01D918}" srcId="{179C04F7-E2FC-46B5-B3B7-E53BB5052E8A}" destId="{90C8CBD4-B0AD-4FB5-B8DA-5B1C7590A63E}" srcOrd="3" destOrd="0" parTransId="{2E0094D8-5A95-4559-86BF-76C93058E12F}" sibTransId="{66D0F01B-441C-4915-B8A6-F7DC403CA296}"/>
    <dgm:cxn modelId="{7EAF3F9E-E842-431C-A0FD-00504020DF1A}" type="presOf" srcId="{90C8CBD4-B0AD-4FB5-B8DA-5B1C7590A63E}" destId="{9C2B14AF-F58E-448E-AD2E-33C8D276383A}" srcOrd="0" destOrd="0" presId="urn:microsoft.com/office/officeart/2005/8/layout/vList2"/>
    <dgm:cxn modelId="{8B55CEB1-10EA-4067-B22A-3817CF063775}" type="presOf" srcId="{59B3A793-12DC-49CE-9754-D43A84170EF0}" destId="{3EA05DFB-600F-4EB4-8EEB-F89B23596553}" srcOrd="0" destOrd="0" presId="urn:microsoft.com/office/officeart/2005/8/layout/vList2"/>
    <dgm:cxn modelId="{7DEC34C9-898F-47D8-BF84-DF7B444E1EDD}" type="presOf" srcId="{AEB06464-93B8-403C-99EC-BD89F2525091}" destId="{C09B7474-7EDF-4430-9D9D-6F1126212FE7}" srcOrd="0" destOrd="0" presId="urn:microsoft.com/office/officeart/2005/8/layout/vList2"/>
    <dgm:cxn modelId="{69F7C6D6-ACCD-4AB1-A185-84BBCDC5A515}" srcId="{179C04F7-E2FC-46B5-B3B7-E53BB5052E8A}" destId="{79E0B272-CE5C-4BAD-8A3A-2C15974AA2B1}" srcOrd="4" destOrd="0" parTransId="{C0E8A659-F3B5-4ECE-A3D6-4CC031F47F46}" sibTransId="{5BBC6683-19A2-4597-877A-82A189D325E6}"/>
    <dgm:cxn modelId="{F9FE61DB-25E2-4EFF-B893-1847ACD51AE0}" srcId="{179C04F7-E2FC-46B5-B3B7-E53BB5052E8A}" destId="{845ED398-7DAE-425A-B897-5C666BB0A063}" srcOrd="1" destOrd="0" parTransId="{F3EC8F04-4C62-4531-8B6F-A87CB5C167A9}" sibTransId="{AFCECAF0-A734-476D-B088-5537D4F6B908}"/>
    <dgm:cxn modelId="{EEF06FEC-4B8B-4D86-8170-3BFAA44699F9}" srcId="{179C04F7-E2FC-46B5-B3B7-E53BB5052E8A}" destId="{AEB06464-93B8-403C-99EC-BD89F2525091}" srcOrd="0" destOrd="0" parTransId="{6C92D7C6-AB16-4A18-960E-77A46B0F10E6}" sibTransId="{64728533-2651-4B83-AA52-BDA490671DC7}"/>
    <dgm:cxn modelId="{D61A33F6-05A9-4E57-A8D2-575CC5EB1D9A}" type="presOf" srcId="{179C04F7-E2FC-46B5-B3B7-E53BB5052E8A}" destId="{9162B10E-FC27-4D64-A300-817A3EAEA590}" srcOrd="0" destOrd="0" presId="urn:microsoft.com/office/officeart/2005/8/layout/vList2"/>
    <dgm:cxn modelId="{F816332B-2142-4387-834F-7004F77BD1C7}" type="presParOf" srcId="{9162B10E-FC27-4D64-A300-817A3EAEA590}" destId="{C09B7474-7EDF-4430-9D9D-6F1126212FE7}" srcOrd="0" destOrd="0" presId="urn:microsoft.com/office/officeart/2005/8/layout/vList2"/>
    <dgm:cxn modelId="{220D8B27-0C51-4370-837A-6500521F5ECE}" type="presParOf" srcId="{9162B10E-FC27-4D64-A300-817A3EAEA590}" destId="{BF731DE0-4075-46DF-8F57-A8C197B64118}" srcOrd="1" destOrd="0" presId="urn:microsoft.com/office/officeart/2005/8/layout/vList2"/>
    <dgm:cxn modelId="{EB378509-5767-4851-A845-69723632E43C}" type="presParOf" srcId="{9162B10E-FC27-4D64-A300-817A3EAEA590}" destId="{5247361E-78AC-4321-A6F6-26B2A00C3BFE}" srcOrd="2" destOrd="0" presId="urn:microsoft.com/office/officeart/2005/8/layout/vList2"/>
    <dgm:cxn modelId="{27E37C15-C59A-4852-9492-5DB0AE17C3B0}" type="presParOf" srcId="{9162B10E-FC27-4D64-A300-817A3EAEA590}" destId="{4CE04BB4-2F2F-4609-97F6-2465185ECC46}" srcOrd="3" destOrd="0" presId="urn:microsoft.com/office/officeart/2005/8/layout/vList2"/>
    <dgm:cxn modelId="{8B17801F-AC00-47E9-B21F-62CAFD5DFACB}" type="presParOf" srcId="{9162B10E-FC27-4D64-A300-817A3EAEA590}" destId="{DB8673EC-C4D5-4BA8-B872-3D0F13BCFCCD}" srcOrd="4" destOrd="0" presId="urn:microsoft.com/office/officeart/2005/8/layout/vList2"/>
    <dgm:cxn modelId="{55D8C15D-4942-405F-AB9F-C783FF304ECA}" type="presParOf" srcId="{9162B10E-FC27-4D64-A300-817A3EAEA590}" destId="{B33C645A-AEE1-418A-8B3E-FC42ACC522B1}" srcOrd="5" destOrd="0" presId="urn:microsoft.com/office/officeart/2005/8/layout/vList2"/>
    <dgm:cxn modelId="{432A3548-AC42-4B6C-9042-6EAF0179FD04}" type="presParOf" srcId="{9162B10E-FC27-4D64-A300-817A3EAEA590}" destId="{9C2B14AF-F58E-448E-AD2E-33C8D276383A}" srcOrd="6" destOrd="0" presId="urn:microsoft.com/office/officeart/2005/8/layout/vList2"/>
    <dgm:cxn modelId="{0193D21F-8FBD-44B3-93B9-E6D7900F3575}" type="presParOf" srcId="{9162B10E-FC27-4D64-A300-817A3EAEA590}" destId="{8750C77B-A521-4743-9D71-49690EC0A24A}" srcOrd="7" destOrd="0" presId="urn:microsoft.com/office/officeart/2005/8/layout/vList2"/>
    <dgm:cxn modelId="{650BC07E-40F0-4DDC-AF00-00B3FA8BABB6}" type="presParOf" srcId="{9162B10E-FC27-4D64-A300-817A3EAEA590}" destId="{0E4ED022-D68C-4CCD-92E0-FD470C74FA69}" srcOrd="8" destOrd="0" presId="urn:microsoft.com/office/officeart/2005/8/layout/vList2"/>
    <dgm:cxn modelId="{362AAED0-256B-4297-BA9F-7C7CAC359E19}" type="presParOf" srcId="{9162B10E-FC27-4D64-A300-817A3EAEA590}" destId="{BE268177-9391-4085-AFC4-9AAD362F186B}" srcOrd="9" destOrd="0" presId="urn:microsoft.com/office/officeart/2005/8/layout/vList2"/>
    <dgm:cxn modelId="{A69F7904-1E55-4051-BF6D-8ECA4B75E246}" type="presParOf" srcId="{9162B10E-FC27-4D64-A300-817A3EAEA590}" destId="{3EA05DFB-600F-4EB4-8EEB-F89B2359655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6F264-6ED0-4F4E-BF6B-7EFFB36126F1}">
      <dsp:nvSpPr>
        <dsp:cNvPr id="0" name=""/>
        <dsp:cNvSpPr/>
      </dsp:nvSpPr>
      <dsp:spPr>
        <a:xfrm>
          <a:off x="1015394" y="991"/>
          <a:ext cx="4232850" cy="253971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l-NL" sz="3700" kern="1200" dirty="0"/>
            <a:t>Wat zijn grote oorzaken van voedseltekorten in de wereld?</a:t>
          </a:r>
          <a:endParaRPr lang="en-US" sz="3700" kern="1200" dirty="0"/>
        </a:p>
      </dsp:txBody>
      <dsp:txXfrm>
        <a:off x="1015394" y="991"/>
        <a:ext cx="4232850" cy="2539710"/>
      </dsp:txXfrm>
    </dsp:sp>
    <dsp:sp modelId="{FD050530-1038-4CA5-8760-F6F130EBC2CB}">
      <dsp:nvSpPr>
        <dsp:cNvPr id="0" name=""/>
        <dsp:cNvSpPr/>
      </dsp:nvSpPr>
      <dsp:spPr>
        <a:xfrm>
          <a:off x="1015394" y="2963986"/>
          <a:ext cx="4232850" cy="2539710"/>
        </a:xfrm>
        <a:prstGeom prst="rect">
          <a:avLst/>
        </a:prstGeom>
        <a:solidFill>
          <a:schemeClr val="accent5">
            <a:hueOff val="-9981745"/>
            <a:satOff val="-15454"/>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l-NL" sz="3700" kern="1200"/>
            <a:t>Wat zijn de gevolgen van de ecologische crisis voor onze eigen gezondheid?</a:t>
          </a:r>
          <a:endParaRPr lang="en-US" sz="3700" kern="1200"/>
        </a:p>
      </dsp:txBody>
      <dsp:txXfrm>
        <a:off x="1015394" y="2963986"/>
        <a:ext cx="4232850" cy="2539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B7474-7EDF-4430-9D9D-6F1126212FE7}">
      <dsp:nvSpPr>
        <dsp:cNvPr id="0" name=""/>
        <dsp:cNvSpPr/>
      </dsp:nvSpPr>
      <dsp:spPr>
        <a:xfrm>
          <a:off x="0" y="38484"/>
          <a:ext cx="10515600" cy="6475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t>Menselijke</a:t>
          </a:r>
          <a:r>
            <a:rPr lang="en-US" sz="2700" kern="1200" dirty="0"/>
            <a:t> </a:t>
          </a:r>
          <a:r>
            <a:rPr lang="en-US" sz="2700" kern="1200" dirty="0" err="1"/>
            <a:t>vervreemding</a:t>
          </a:r>
          <a:endParaRPr lang="en-US" sz="2700" kern="1200" dirty="0"/>
        </a:p>
      </dsp:txBody>
      <dsp:txXfrm>
        <a:off x="31613" y="70097"/>
        <a:ext cx="10452374" cy="584369"/>
      </dsp:txXfrm>
    </dsp:sp>
    <dsp:sp modelId="{5247361E-78AC-4321-A6F6-26B2A00C3BFE}">
      <dsp:nvSpPr>
        <dsp:cNvPr id="0" name=""/>
        <dsp:cNvSpPr/>
      </dsp:nvSpPr>
      <dsp:spPr>
        <a:xfrm>
          <a:off x="0" y="763839"/>
          <a:ext cx="10515600" cy="647595"/>
        </a:xfrm>
        <a:prstGeom prst="roundRect">
          <a:avLst/>
        </a:prstGeom>
        <a:gradFill rotWithShape="0">
          <a:gsLst>
            <a:gs pos="0">
              <a:schemeClr val="accent5">
                <a:hueOff val="-1996349"/>
                <a:satOff val="-3091"/>
                <a:lumOff val="0"/>
                <a:alphaOff val="0"/>
                <a:satMod val="103000"/>
                <a:lumMod val="102000"/>
                <a:tint val="94000"/>
              </a:schemeClr>
            </a:gs>
            <a:gs pos="50000">
              <a:schemeClr val="accent5">
                <a:hueOff val="-1996349"/>
                <a:satOff val="-3091"/>
                <a:lumOff val="0"/>
                <a:alphaOff val="0"/>
                <a:satMod val="110000"/>
                <a:lumMod val="100000"/>
                <a:shade val="100000"/>
              </a:schemeClr>
            </a:gs>
            <a:gs pos="100000">
              <a:schemeClr val="accent5">
                <a:hueOff val="-1996349"/>
                <a:satOff val="-3091"/>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Klimaatcrisis</a:t>
          </a:r>
        </a:p>
      </dsp:txBody>
      <dsp:txXfrm>
        <a:off x="31613" y="795452"/>
        <a:ext cx="10452374" cy="584369"/>
      </dsp:txXfrm>
    </dsp:sp>
    <dsp:sp modelId="{DB8673EC-C4D5-4BA8-B872-3D0F13BCFCCD}">
      <dsp:nvSpPr>
        <dsp:cNvPr id="0" name=""/>
        <dsp:cNvSpPr/>
      </dsp:nvSpPr>
      <dsp:spPr>
        <a:xfrm>
          <a:off x="0" y="1489194"/>
          <a:ext cx="10515600" cy="647595"/>
        </a:xfrm>
        <a:prstGeom prst="roundRect">
          <a:avLst/>
        </a:prstGeom>
        <a:gradFill rotWithShape="0">
          <a:gsLst>
            <a:gs pos="0">
              <a:schemeClr val="accent5">
                <a:hueOff val="-3992698"/>
                <a:satOff val="-6182"/>
                <a:lumOff val="0"/>
                <a:alphaOff val="0"/>
                <a:satMod val="103000"/>
                <a:lumMod val="102000"/>
                <a:tint val="94000"/>
              </a:schemeClr>
            </a:gs>
            <a:gs pos="50000">
              <a:schemeClr val="accent5">
                <a:hueOff val="-3992698"/>
                <a:satOff val="-6182"/>
                <a:lumOff val="0"/>
                <a:alphaOff val="0"/>
                <a:satMod val="110000"/>
                <a:lumMod val="100000"/>
                <a:shade val="100000"/>
              </a:schemeClr>
            </a:gs>
            <a:gs pos="100000">
              <a:schemeClr val="accent5">
                <a:hueOff val="-3992698"/>
                <a:satOff val="-6182"/>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t>Verlies</a:t>
          </a:r>
          <a:r>
            <a:rPr lang="en-US" sz="2700" kern="1200" dirty="0"/>
            <a:t> </a:t>
          </a:r>
          <a:r>
            <a:rPr lang="en-US" sz="2700" kern="1200" dirty="0" err="1"/>
            <a:t>aan</a:t>
          </a:r>
          <a:r>
            <a:rPr lang="en-US" sz="2700" kern="1200" dirty="0"/>
            <a:t> </a:t>
          </a:r>
          <a:r>
            <a:rPr lang="en-US" sz="2700" kern="1200" dirty="0" err="1"/>
            <a:t>biodiversiteit</a:t>
          </a:r>
          <a:endParaRPr lang="en-US" sz="2700" kern="1200" dirty="0"/>
        </a:p>
      </dsp:txBody>
      <dsp:txXfrm>
        <a:off x="31613" y="1520807"/>
        <a:ext cx="10452374" cy="584369"/>
      </dsp:txXfrm>
    </dsp:sp>
    <dsp:sp modelId="{9C2B14AF-F58E-448E-AD2E-33C8D276383A}">
      <dsp:nvSpPr>
        <dsp:cNvPr id="0" name=""/>
        <dsp:cNvSpPr/>
      </dsp:nvSpPr>
      <dsp:spPr>
        <a:xfrm>
          <a:off x="0" y="2214549"/>
          <a:ext cx="10515600" cy="647595"/>
        </a:xfrm>
        <a:prstGeom prst="roundRect">
          <a:avLst/>
        </a:prstGeom>
        <a:gradFill rotWithShape="0">
          <a:gsLst>
            <a:gs pos="0">
              <a:schemeClr val="accent5">
                <a:hueOff val="-5989047"/>
                <a:satOff val="-9272"/>
                <a:lumOff val="0"/>
                <a:alphaOff val="0"/>
                <a:satMod val="103000"/>
                <a:lumMod val="102000"/>
                <a:tint val="94000"/>
              </a:schemeClr>
            </a:gs>
            <a:gs pos="50000">
              <a:schemeClr val="accent5">
                <a:hueOff val="-5989047"/>
                <a:satOff val="-9272"/>
                <a:lumOff val="0"/>
                <a:alphaOff val="0"/>
                <a:satMod val="110000"/>
                <a:lumMod val="100000"/>
                <a:shade val="100000"/>
              </a:schemeClr>
            </a:gs>
            <a:gs pos="100000">
              <a:schemeClr val="accent5">
                <a:hueOff val="-5989047"/>
                <a:satOff val="-9272"/>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Zoetwatervoorraden</a:t>
          </a:r>
        </a:p>
      </dsp:txBody>
      <dsp:txXfrm>
        <a:off x="31613" y="2246162"/>
        <a:ext cx="10452374" cy="584369"/>
      </dsp:txXfrm>
    </dsp:sp>
    <dsp:sp modelId="{0E4ED022-D68C-4CCD-92E0-FD470C74FA69}">
      <dsp:nvSpPr>
        <dsp:cNvPr id="0" name=""/>
        <dsp:cNvSpPr/>
      </dsp:nvSpPr>
      <dsp:spPr>
        <a:xfrm>
          <a:off x="0" y="2939904"/>
          <a:ext cx="10515600" cy="647595"/>
        </a:xfrm>
        <a:prstGeom prst="roundRect">
          <a:avLst/>
        </a:prstGeom>
        <a:gradFill rotWithShape="0">
          <a:gsLst>
            <a:gs pos="0">
              <a:schemeClr val="accent5">
                <a:hueOff val="-7985396"/>
                <a:satOff val="-12363"/>
                <a:lumOff val="0"/>
                <a:alphaOff val="0"/>
                <a:satMod val="103000"/>
                <a:lumMod val="102000"/>
                <a:tint val="94000"/>
              </a:schemeClr>
            </a:gs>
            <a:gs pos="50000">
              <a:schemeClr val="accent5">
                <a:hueOff val="-7985396"/>
                <a:satOff val="-12363"/>
                <a:lumOff val="0"/>
                <a:alphaOff val="0"/>
                <a:satMod val="110000"/>
                <a:lumMod val="100000"/>
                <a:shade val="100000"/>
              </a:schemeClr>
            </a:gs>
            <a:gs pos="100000">
              <a:schemeClr val="accent5">
                <a:hueOff val="-7985396"/>
                <a:satOff val="-12363"/>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Luchtkwaliteit </a:t>
          </a:r>
        </a:p>
      </dsp:txBody>
      <dsp:txXfrm>
        <a:off x="31613" y="2971517"/>
        <a:ext cx="10452374" cy="584369"/>
      </dsp:txXfrm>
    </dsp:sp>
    <dsp:sp modelId="{3EA05DFB-600F-4EB4-8EEB-F89B23596553}">
      <dsp:nvSpPr>
        <dsp:cNvPr id="0" name=""/>
        <dsp:cNvSpPr/>
      </dsp:nvSpPr>
      <dsp:spPr>
        <a:xfrm>
          <a:off x="0" y="3665259"/>
          <a:ext cx="10515600" cy="647595"/>
        </a:xfrm>
        <a:prstGeom prst="roundRect">
          <a:avLst/>
        </a:prstGeom>
        <a:gradFill rotWithShape="0">
          <a:gsLst>
            <a:gs pos="0">
              <a:schemeClr val="accent5">
                <a:hueOff val="-9981745"/>
                <a:satOff val="-15454"/>
                <a:lumOff val="0"/>
                <a:alphaOff val="0"/>
                <a:satMod val="103000"/>
                <a:lumMod val="102000"/>
                <a:tint val="94000"/>
              </a:schemeClr>
            </a:gs>
            <a:gs pos="50000">
              <a:schemeClr val="accent5">
                <a:hueOff val="-9981745"/>
                <a:satOff val="-15454"/>
                <a:lumOff val="0"/>
                <a:alphaOff val="0"/>
                <a:satMod val="110000"/>
                <a:lumMod val="100000"/>
                <a:shade val="100000"/>
              </a:schemeClr>
            </a:gs>
            <a:gs pos="100000">
              <a:schemeClr val="accent5">
                <a:hueOff val="-9981745"/>
                <a:satOff val="-15454"/>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Bodemuitputting en voedseltekorten</a:t>
          </a:r>
        </a:p>
      </dsp:txBody>
      <dsp:txXfrm>
        <a:off x="31613" y="3696872"/>
        <a:ext cx="10452374"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4" units="dev"/>
          <inkml:channel name="T" type="integer" max="2.14748E9" units="dev"/>
        </inkml:traceFormat>
        <inkml:channelProperties>
          <inkml:channelProperty channel="X" name="resolution" value="326.49463" units="1/cm"/>
          <inkml:channelProperty channel="Y" name="resolution" value="574.55725" units="1/cm"/>
          <inkml:channelProperty channel="F" name="resolution" value="4.0315E-5" units="1/dev"/>
          <inkml:channelProperty channel="T" name="resolution" value="1" units="1/dev"/>
        </inkml:channelProperties>
      </inkml:inkSource>
      <inkml:timestamp xml:id="ts0" timeString="2022-12-12T12:11:57.745"/>
    </inkml:context>
    <inkml:brush xml:id="br0">
      <inkml:brushProperty name="width" value="0.05292" units="cm"/>
      <inkml:brushProperty name="height" value="0.05292" units="cm"/>
      <inkml:brushProperty name="color" value="#FF0000"/>
    </inkml:brush>
  </inkml:definitions>
  <inkml:trace contextRef="#ctx0" brushRef="#br0">2169 14793 200 0,'-25'-6'0'0,"-5"-5"0"0,5 3 0 15,8-3 0-15,14-3 0 0,9 1 0 16,9 2 0-16,3 4 0 15,-1 4 0-15,-17 3 0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4" units="dev"/>
          <inkml:channel name="T" type="integer" max="2.14748E9" units="dev"/>
        </inkml:traceFormat>
        <inkml:channelProperties>
          <inkml:channelProperty channel="X" name="resolution" value="326.49463" units="1/cm"/>
          <inkml:channelProperty channel="Y" name="resolution" value="574.55725" units="1/cm"/>
          <inkml:channelProperty channel="F" name="resolution" value="4.0315E-5" units="1/dev"/>
          <inkml:channelProperty channel="T" name="resolution" value="1" units="1/dev"/>
        </inkml:channelProperties>
      </inkml:inkSource>
      <inkml:timestamp xml:id="ts0" timeString="2022-12-12T12:10:11.331"/>
    </inkml:context>
    <inkml:brush xml:id="br0">
      <inkml:brushProperty name="width" value="0.05292" units="cm"/>
      <inkml:brushProperty name="height" value="0.05292" units="cm"/>
      <inkml:brushProperty name="color" value="#FF0000"/>
    </inkml:brush>
    <inkml:context xml:id="ctx1">
      <inkml:inkSource xml:id="inkSrc136">
        <inkml:traceFormat>
          <inkml:channel name="X" type="integer" max="32767" units="cm"/>
          <inkml:channel name="Y" type="integer" max="32767" units="cm"/>
          <inkml:channel name="T" type="integer" max="2.14748E9" units="dev"/>
        </inkml:traceFormat>
        <inkml:channelProperties>
          <inkml:channelProperty channel="X" name="resolution" value="326.49463" units="1/cm"/>
          <inkml:channelProperty channel="Y" name="resolution" value="574.55725" units="1/cm"/>
          <inkml:channelProperty channel="T" name="resolution" value="1" units="1/dev"/>
        </inkml:channelProperties>
      </inkml:inkSource>
      <inkml:timestamp xml:id="ts1" timeString="2022-12-12T12:13:06.770"/>
    </inkml:context>
  </inkml:definitions>
  <inkml:trace contextRef="#ctx0" brushRef="#br0">18014 7822 200 0,'-27'12'0'0,"-12"9"0"16,-10 6 0-16,-8 5 0 16,-4 6 0-16,-5 7 0 0,-4 3 0 15,-2 4 0-15,-10 1 0 16,-4 1 0-16,-3 4 0 15,-3 4 0-15,-4 4 0 0,-8 5 0 16,0 1 0-16,3 6 0 16,1 3 0-16,4 2 0 0,2 2 0 15,2-2 0-15,6-5 0 16,1-2 0-16,7-1 0 0,1-4 0 16,1-1 0-16,2-1 0 15,5-2 0-15,3-6 0 0,7-2 0 16,6-8 0-16,9-8 0 15,7-8 0-15,6-9 0 16,8-7 0-16,7-4 0 0,3-6 0 16,6-3 0-16,7-6 0 15,0 0 0-15,0 0 0 0,0 0 0 16,0 0 0-16,2 2 0 16,7-4 0-16,6-6 0 0,-2-5 0 15</inkml:trace>
  <inkml:trace contextRef="#ctx0" brushRef="#br0" timeOffset="1101.08">10641 11337 200 0,'0'0'0'0,"0"0"0"16,0 0 0-16,-6 14 0 0,2 8 0 16,6 3 0-16,3 5 0 15,9 3 0-15,3 7 0 16,4 5 0-16,1 5 0 0,4 5 0 16,2 10 0-16,3 2 0 15,1 6 0-15,2 4 0 0,1 4 0 16,-2-1 0-16,2 1 0 15,-5-1 0-15,-1-2 0 16,-4-3 0-16,-1-4 0 0,-3-7 0 16,-5-6 0-16,0-4 0 0,-2-9 0 15,-3-8 0-15,-1-5 0 16,1-10 0-16,-3-10 0 0</inkml:trace>
  <inkml:trace contextRef="#ctx0" brushRef="#br0" timeOffset="1555.82">11093 11557 200 0,'-17'12'0'0,"-9"6"0"16,-5 6 0-16,1 3 0 15,2 0 0-15,5 6 0 0,1 1 0 16,5 6 0-16,-1 3 0 16,1 1 0-16,1 0 0 15,1 0 0-15,1 2 0 0,2-4 0 16,4-6 0-16,2-6 0 15,3-3 0-15,6-5 0 0,6-3 0 16,5-3 0-16,5-4 0 16,5-4 0-16,3-2 0 0,4-3 0 15,2-3 0-15,0 0 0 16,1-3 0-16,0 0 0 0,1 2 0 16,-2 1 0-16,0-4 0 15,0-2 0-15,0 0 0 16,0 0 0-16,-3-3 0 0,-3-2 0 15,-4 0 0-15,-1-6 0 16,1-5 0-16,-3-3 0 0,-8-3 0 16</inkml:trace>
  <inkml:trace contextRef="#ctx0" brushRef="#br0" timeOffset="1950.66">11228 11058 200 0,'0'0'0'0,"0"25"0"0,2 14 0 16,6 8 0-16,6 3 0 15,5 7 0-15,2 0 0 0,2 0 0 16,3 4 0-16,2-1 0 16,3-1 0-16,-3-4 0 0,0-5 0 15,-3-5 0-15,0-5 0 16,0-8 0-16,2-6 0 0,-2-8 0 16,3-3 0-16,-3-10 0 15,1-3 0-15,2-6 0 16,-2-9 0-16,2-5 0 0,-3-5 0 15,-1-8 0-15,-2-8 0 16,-6-5 0-16,-4-4 0 0,-5-3 0 16,-7 1 0-16,-4 3 0 15</inkml:trace>
  <inkml:trace contextRef="#ctx0" brushRef="#br0" timeOffset="2156.85">11815 11254 200 0,'0'0'0'0,"0"0"0"15,0 0 0-15,0 0 0 16,4 17 0-16,2 10 0 0,3 5 0 16,6 1 0-16,-1 2 0 15,4 0 0-15,-1 0 0 16,3 0 0-16,-1-2 0 0,2 1 0 16,0-3 0-16,0-2 0 15,0 0 0-15,-2-3 0 0,2-2 0 16,-3-1 0-16,2-8 0 15,-6-7 0-15</inkml:trace>
  <inkml:trace contextRef="#ctx0" brushRef="#br0" timeOffset="2368.6">11730 11109 200 0,'0'0'0'0,"0"0"0"0,0 0 0 15,0 0 0-15,0 0 0 0,0 0 0 16,0 0 0-16,0 0 0 16,0 0 0-16,0 0 0 0</inkml:trace>
  <inkml:trace contextRef="#ctx0" brushRef="#br0" timeOffset="4337.8">12074 11270 200 0,'2'16'0'0,"1"11"0"16,3 5 0-16,3 3 0 15,0-4 0-15,2 0 0 0,-1-4 0 16,-1-6 0-16,2-4 0 16,-1-6 0-16,-10-11 0 0,0 0 0 15,0 0 0-15,0 0 0 16,-1-3 0-16,-10-11 0 0,-5-11 0 16,-4-4 0-16,-4-7 0 15,3-4 0-15,0-4 0 0,3-4 0 16,4-1 0-16,6 2 0 15,3-2 0-15,8 5 0 16,4 2 0-16,4 11 0 0,5 3 0 16,2 5 0-16,2 6 0 15,1 7 0-15,3 5 0 0,0 7 0 16,2 9 0-16,1 8 0 16,-2 9 0-16,1 4 0 0,-3 4 0 15,1 0 0-15,-1 0 0 16,-4-3 0-16,0-2 0 0,-3 0 0 15,-5-3 0-15,1-5 0 16,-3-1 0-16,-3-8 0 16,-3-4 0-16,-3-10 0 0,0 0 0 15,0 0 0-15,0-1 0 16,-4-12 0-16,-6-10 0 0,0-9 0 16,-3-8 0-16,1-4 0 0,3 1 0 15,2 0 0-15,1 0 0 16,4 3 0-16,4 1 0 15,4 3 0-15,5 5 0 0,5 6 0 16,2 3 0-16,4 6 0 16,3 5 0-16,3 8 0 15,0 7 0-15,1 11 0 0,-2 6 0 16,-4 5 0-16,1 8 0 16,-1-1 0-16,-3 2 0 0,1 0 0 15,-1-2 0-15,-4-4 0 16,3-5 0-16,-4-7 0 0,0-5 0 15,-3-11 0-15,1-7 0 16,-5-8 0-16,-1-6 0 0,1-5 0 16,1-4 0-16,-1-2 0 15,1-5 0-15,-1 0 0 0,1-3 0 16,-1-1 0-16,0 0 0 16,1 2 0-16,-3 1 0 0,-3 2 0 15,-1 2 0-15,-1 2 0 16,-1 5 0-16,0 3 0 0,-3 4 0 15,-2 5 0-15,-5 4 0 16,-5 5 0-16,-3 7 0 16,-2 7 0-16,-2 7 0 0,-1 9 0 15,-1 6 0-15,4 4 0 16,4 4 0-16,4 4 0 0,5 0 0 16,6-2 0-16,4-3 0 15,5-1 0-15,0-4 0 16,4-6 0-16,2-6 0 0,0-5 0 15,1-6 0-15,-2-3 0 0,3-5 0 16,-1-5 0-16,1-7 0 16,0-8 0-16,0-4 0 15,-2-4 0-15,-1-2 0 0,-3-4 0 16,0-4 0-16,-2-2 0 16,-2 2 0-16,-1 2 0 0,-3 3 0 15,-2 4 0-15,-1 8 0 16,-1 2 0-16,-1 5 0 0,2 3 0 15,1 9 0-15,0 0 0 16,0 0 0-16,0 0 0 0,0 0 0 16,0 9 0-16,3 10 0 15,2 6 0-15,3 6 0 16,2-1 0-16,1 1 0 0,3-1 0 16,1-4 0-16,3-6 0 0,1-3 0 15,3-9 0-15,3-6 0 16,1-9 0-16,3-7 0 15,1-8 0-15,-3-8 0 0,1-4 0 16,-3-2 0-16,-1-1 0 16,-4-3 0-16,-4 1 0 0,-3 1 0 15,-3 1 0-15,-1 0 0 16,-3 2 0-16,-2 3 0 0,-1 3 0 16,-3 4 0-16,0 5 0 15,-6 2 0-15,-1 4 0 16,-4 5 0-16,-2 6 0 0,0 5 0 15,-3 4 0-15,0 5 0 16,0 9 0-16,4 4 0 0,2 6 0 16,0 5 0-16,4 0 0 15,0 3 0-15,5-1 0 0,2-3 0 16,2-4 0-16,2-5 0 16,5-6 0-16,3-3 0 15,2-4 0-15,3-4 0 0,4-6 0 16,-2-3 0-16,1-10 0 0,-1-1 0 15,-2-6 0-15,0-6 0 16,-4-5 0-16,-4 0 0 16,-1-3 0-16,-1 0 0 0,-6-1 0 15,-3 2 0-15,0-1 0 16,-1 2 0-16,-2 0 0 0,0 4 0 16,-2 4 0-16,0 2 0 15,1 5 0-15,1 5 0 0,4 10 0 16,0 0 0-16,0 0 0 15,0 0 0-15,0 0 0 16,2 6 0-16,5 13 0 0,4 6 0 16,1 4 0-16,3 1 0 15,0 2 0-15,4-2 0 0,3-2 0 16,-2-3 0-16,-1-5 0 16,-3-4 0-16,3-4 0 15,-4-6 0-15,-3-3 0 0,-1-6 0 16,-1-8 0-16,-4-11 0 0,0-7 0 15,-4-7 0-15,-3-11 0 16,0-5 0-16,0-8 0 16,-3-4 0-16,-1 2 0 0,0 2 0 15,-2 2 0-15,0 4 0 16,1 6 0-16,-1 7 0 0,-1 9 0 16,4 5 0-16,1 7 0 0,0 6 0 15,1 3 0-15,2 11 0 16,0 0 0-16,0 0 0 15,0 0 0-15,6 9 0 0,7 12 0 16,5 10 0-16,0 7 0 16,-1 8 0-16,0 1 0 15,1 0 0-15,-1-4 0 0,8-4 0 16,1-2 0-16,0-9 0 0,3-7 0 16,1-5 0-16,4-7 0 15,3-9 0-15,0-6 0 0,-1-8 0 16,-1-9 0-16,1-6 0 15,2-7 0-15,-5-2 0 16,-1-5 0-16,-3-2 0 0,-5 2 0 16,-2-3 0-16,-4 2 0 15,-9 5 0-15,6 2 0 0</inkml:trace>
  <inkml:trace contextRef="#ctx0" brushRef="#br0" timeOffset="4567.58">13618 10042 200 0,'0'0'0'0,"0"0"0"0,0 0 0 0,0 0 0 15,0 0 0-15,0 0 0 16,6-17 0-16,9-17 0 15,12-11 0-15,15-5 0 0,6-4 0 16,3 0 0-16,9 3 0 16,1 0 0-16</inkml:trace>
  <inkml:trace contextRef="#ctx0" brushRef="#br0" timeOffset="8154.36">12569 13082 200 0,'0'0'0'0,"0"0"0"16,0 0 0-16,-16-1 0 15,-7 0 0-15,-4 1 0 0,1 2 0 16,-1 5 0-16,-1 3 0 16,-2 9 0-16,0 9 0 15,-1 9 0-15,-1 8 0 0,4 9 0 16,1 7 0-16,0 5 0 0,6 6 0 15,7-3 0-15,4-1 0 16,8-5 0-16,5-7 0 16,7-5 0-16,3-8 0 0,5-9 0 15,1-6 0-15,6-7 0 16,1-9 0-16,-1-6 0 0,-1-10 0 16,0-7 0-16,-2-11 0 15,-2-10 0-15,-5-8 0 0,1-12 0 16,-5-10 0-16,1-7 0 15,-2-3 0-15,-7-7 0 16,-1-3 0-16,-2-4 0 0,-1-1 0 16,-4-1 0-16,-6 3 0 15,2 4 0-15,-3 6 0 0,0 8 0 16,0 5 0-16,-1 9 0 16,1 8 0-16,-2 9 0 0,0 8 0 15,5 9 0-15,1 6 0 16,1 7 0-16,1-1 0 0,6 7 0 15,-3 6 0-15,2 10 0 16,4 9 0-16,7 11 0 16,4 10 0-16,3 6 0 0,6 7 0 15,3 3 0-15,7 3 0 16,3 4 0-16,1 0 0 0,3-4 0 16,0-3 0-16,-1-3 0 15,0-6 0-15,-4-5 0 0,-1-7 0 16,-4-7 0-16,-4-9 0 15,-3-6 0-15,-2-7 0 16,-4-7 0-16,-4-5 0 0,-1-10 0 16,-5-9 0-16,-6-6 0 15,-2-7 0-15,-3-4 0 0,-5-5 0 16,3 0 0-16,0-3 0 16,-2 0 0-16,0 1 0 0,-1 2 0 15,-2 2 0-15,-1-2 0 16,1 6 0-16,-1 0 0 0,-1 4 0 15,1 3 0-15,0 6 0 16,2 3 0-16,-1 3 0 16,3 5 0-16,4 5 0 0,4 6 0 15,0 0 0-15,-1 6 0 16,7 10 0-16,7 6 0 0,0 6 0 16,6 6 0-16,3 1 0 15,2 1 0-15,0 2 0 0,-1-3 0 16,1-4 0-16,-1-2 0 15,-3-4 0-15,-2 0 0 0,-4-7 0 16,-5-3 0-16,-3-5 0 16,-6-10 0-16,0 0 0 15,0 0 0-15,0-1 0 0,-9-9 0 16,-7-6 0-16,-7-8 0 16,-2-5 0-16,-1-8 0 0,0-2 0 15,3-5 0-15,3-3 0 16,4-3 0-16,5-1 0 0,5-1 0 15,5-2 0-15,3-1 0 16,3 1 0-16,7-2 0 0,4 0 0 16,3 2 0-16,3 0 0 15,1 4 0-15,3 2 0 0,-1 5 0 16,3 6 0-16,-3 4 0 16,-4 5 0-16,0 3 0 0,-3 4 0 15,-3 6 0-15,-4 5 0 16,-2 4 0-16,-9 6 0 15,0 0 0-15,1 6 0 0,-6 15 0 16,-7 10 0-16,-3 6 0 16,-1 8 0-16,-1 7 0 0,-2 7 0 15,6 3 0-15,-1 4 0 16,5-1 0-16,2 1 0 0,6-4 0 16,3-5 0-16,5-9 0 15,3-5 0-15,5-9 0 0,3-8 0 16,4-8 0-16,4-7 0 15,0-8 0-15,3-9 0 16,1-8 0-16,-1-4 0 0,-3-10 0 16,-1-7 0-16,-1-9 0 15,-2-8 0-15,-5-4 0 0,-5-2 0 16,-4-3 0-16,-7 2 0 16,-5 4 0-16,-4 5 0 0,-4 5 0 15,-5 9 0-15,-7 2 0 16,-2 6 0-16,-2 8 0 0,-1 2 0 15,2 8 0-15,1 2 0 16,3 4 0-16,7 3 0 16,4-1 0-16,12 2 0 0,0 0 0 15,0 6 0-15,7-1 0 16,7-5 0-16,6-1 0 0,6-6 0 16,-1-4 0-16,3-3 0 15,1-3 0-15,-1 0 0 0,-3-3 0 16,2-2 0-16,-4-1 0 15,0-2 0-15,-5-1 0 0,-1 1 0 16,-2 0 0-16,-2 2 0 16,0 1 0-16,-4 2 0 15,-2 1 0-15,-5 4 0 0,-3 2 0 16,-3 6 0-16,-7 6 0 16,-5 7 0-16,-5 9 0 0,-2 10 0 15,-2 8 0-15,-2 9 0 16,1 4 0-16,2 5 0 0,5 1 0 15,9-2 0-15,2 1 0 16,5-5 0-16,5-6 0 16,7-6 0-16,7-5 0 0,5-7 0 15,4-5 0-15,3-10 0 16,4-8 0-16,1-8 0 0,1-6 0 16,-3-6 0-16,-4-9 0 15,0-8 0-15,-4-4 0 0,-2-9 0 16,0-3 0-16,-5-4 0 15,-3 2 0-15,-6 0 0 0,-5 5 0 16,-5 4 0-16,-5 8 0 16,-4 6 0-16,-3 8 0 0,0 5 0 15,-5 6 0-15,0 5 0 16,0 2 0-16,-1 2 0 0,5 5 0 16,5 2 0-16,4 2 0 15,2 2 0-15,5-6 0 16,1 11 0-16,7 0 0 0,6-3 0 15,7-5 0-15,4-7 0 16,3-6 0-16,4-5 0 16,4-9 0-16,2-5 0 0,0-7 0 15,1-3 0-15,-3-6 0 16,0 1 0-16,-5-1 0 0,-5-2 0 16,-4 2 0-16,-4 3 0 15,-3 3 0-15,-6 3 0 0,-3 4 0 16,-9 6 0-16,-3 5 0 15,-4 7 0-15,-7 4 0 0,-5 10 0 16,-5 8 0-16,-1 10 0 16,-1 7 0-16,0 6 0 0,3 3 0 15,-1 7 0-15,3 3 0 16,5 5 0-16,3 2 0 0,3-1 0 16,5-4 0-16,7-5 0 15,1-4 0-15,7-5 0 0,3-4 0 16,2-7 0-16,6-6 0 15,2-8 0-15,-1-6 0 16,3-7 0-16,1-8 0 0,-3-6 0 16,2-8 0-16,-3-4 0 15,-1-6 0-15,3-5 0 0,-3-2 0 16,-3-3 0-16,-5 0 0 16,-2 1 0-16,-1 2 0 0,-5 4 0 15,-4 4 0-15,-1 6 0 16,-3 6 0-16,-1 4 0 0,-2 6 0 15,1 6 0-15,1 3 0 16,7 6 0-16,0 0 0 16,-6-2 0-16,5 10 0 0,5 6 0 15,8 15 0-15,6 7 0 16,4 8 0-16,5 6 0 0,3 6 0 16,4 8 0-16,1 6 0 15,0 5 0-15,-1 3 0 0,0 2 0 16,-7 2 0-16,-5 3 0 15,-6 1 0-15,-7 1 0 16,-8 1 0-16,-5-1 0 0,-11-3 0 16,-3-5 0-16,-5-6 0 15,-6-8 0-15,-2-10 0 0,0-13 0 16,-1-7 0-16,2-9 0 16,1-11 0-16,4-8 0 0,6-7 0 15,3-10 0-15,7-2 0 16,4-10 0-16,4-9 0 0,4-7 0 15,3-9 0-15,7-8 0 16,5-7 0-16,4-6 0 0,3-5 0 16,3-5 0-16,3-5 0 15,3-5 0-15,-3-4 0 0,4-3 0 16,-4-4 0-16,-1-2 0 16,-3-3 0-16,0 0 0 15,4 0 0-15,-5-3 0 0,-3-1 0 16,-1 1 0-16,-4 4 0 15,0 6 0-15,-2 10 0 0,-2 8 0 16,-3 8 0-16,-4 11 0 16,-2 10 0-16,0 12 0 15,-2 8 0-15,0 11 0 0,-2 6 0 16,-1 13 0-16,0 0 0 0,0 0 0 16,2 2 0-16,3 18 0 15,2 15 0-15,5 12 0 16,1 10 0-16,2 10 0 0,0 7 0 15,4-1 0-15,2 4 0 16,1-4 0-16,0 2 0 0,0-4 0 16,-4-4 0-16,0-8 0 15,-5-5 0-15,-4-3 0 0,-3-7 0 16,-4-5 0-16,-5-9 0 16,-1-9 0-16,0-7 0 0,-2-7 0 15,2-8 0-15,-5-8 0 16,-2-7 0-16,-1-13 0 15,2-6 0-15,0-5 0 0,3-6 0 16,-1-5 0-16,-3-1 0 16,-1 0 0-16,0 2 0 0,-4 4 0 15,1 4 0-15,-4 6 0 16,-2 8 0-16,0 6 0 0,-2 5 0 16,-4 8 0-16,-2 6 0 15,3 9 0-15,0 5 0 0,2 1 0 16,4 4 0-16,7 0 0 15,2 3 0-15,9 3 0 0,7 0 0 16,8 3 0-16,7-2 0 16,11-3 0-16,6-4 0 15,6-4 0-15,6-4 0 0,3-6 0 16,4-7 0-16,2-7 0 16,0-3 0-16,-1-5 0 0,-1-5 0 15,-2-6 0-15,2-1 0 16,-6-6 0-16,-3-4 0 0,-6-2 0 15,-4-4 0-15,-4-1 0 16,-4 1 0-16,-7 4 0 0,-5 1 0 16,-7 4 0-16,-6 5 0 15,-5 6 0-15,-9 7 0 16,-4 5 0-16,-7 7 0 0,-6 7 0 16,-5 8 0-16,0 7 0 15,-2 4 0-15,-1 7 0 0,1 1 0 16,5 6 0-16,2 5 0 15,5 4 0-15,7 2 0 0,4 0 0 16,9-2 0-16,7-3 0 16,7 1 0-16,12-6 0 15,11-8 0-15,9-9 0 0,12-13 0 16,7-11 0-16,11-11 0 0,10-10 0 16,8-8 0-16,2-8 0 15,5-4 0-15,6-2 0 16,-2-5 0-16,-1 0 0 0,-22-3 0 15</inkml:trace>
  <inkml:trace contextRef="#ctx0" brushRef="#br0" timeOffset="10406.99">12016 15615 200 0,'0'0'0'0,"0"0"0"0,0 0 0 16,0 0 0-16,0 0 0 0,0 0 0 16,-3-13 0-16,1-9 0 15,3-7 0-15,2-9 0 16,5-6 0-16,3-4 0 0,0-5 0 15,0-6 0-15,1-4 0 16,3-3 0-16,-1 1 0 0,-2 1 0 16,-1 1 0-16,-1 1 0 15,1 2 0-15,-2 4 0 0,-3 5 0 16,0 11 0-16,3 8 0 16,1 6 0-16,-2 9 0 0,-8 17 0 15,9-1 0-15,2 14 0 16,2 15 0-16,-1 13 0 15,2 10 0-15,0 8 0 0,0 7 0 16,3 6 0-16,2 6 0 16,-4 0 0-16,0 0 0 0,-1-1 0 15,0 0 0-15,-1-6 0 16,-1-6 0-16,-2-9 0 0,-5-6 0 16,-2-10 0-16,0-10 0 15,-1-10 0-15,-3-9 0 16,-2-9 0-16,-2-13 0 0,-3-8 0 15,-4-11 0-15,-1-8 0 16,-2-11 0-16,2-6 0 0,0-6 0 16,3-6 0-16,-1-4 0 15,2-2 0-15,0-1 0 0,6 2 0 16,2 0 0-16,3 3 0 16,4 2 0-16,4 7 0 0,-3 10 0 15,3 7 0-15,2 8 0 16,-2 10 0-16,1 10 0 0,1 9 0 15,1 9 0-15,2 13 0 16,-1 10 0-16,2 8 0 16,-1 6 0-16,4 2 0 0,-4 0 0 15,0 1 0-15,-1 1 0 16,0-1 0-16,-2-3 0 0,-4-3 0 16,-3-8 0-16,-1-7 0 15,-2-5 0-15,-2-17 0 0,0 0 0 16,0-4 0-16,-1-14 0 15,0-15 0-15,-3-9 0 0,3-8 0 16,0-7 0-16,0-4 0 16,0-2 0-16,0 2 0 15,0 0 0-15,0 7 0 0,1 2 0 16,1 4 0-16,2 10 0 16,2 6 0-16,3 9 0 0,0 7 0 15,1 5 0-15,3 4 0 16,2 11 0-16,1 5 0 0,1 10 0 15,0 8 0-15,4 7 0 16,3 5 0-16,-1 4 0 16,0 5 0-16,1 0 0 0,-3 1 0 15,-2 2 0-15,1-2 0 16,-3-3 0-16,0-3 0 0,2-5 0 16,-1-7 0-16,-1-2 0 15,-4-8 0-15,1-9 0 0,-3-6 0 16,-5-9 0-16,-6-6 0 15,-6 3 0-15</inkml:trace>
  <inkml:trace contextRef="#ctx0" brushRef="#br0" timeOffset="10635.8">12897 14420 200 0,'0'0'0'16,"0"0"0"-16,0 0 0 0,-1 18 0 16,3 9 0-16,4 5 0 15,6 3 0-15,2-3 0 0,1-1 0 16,5 3 0-16,2-3 0 16,0-2 0-16,1-2 0 0,-2-2 0 15,-6-2 0-15,-8-5 0 16</inkml:trace>
  <inkml:trace contextRef="#ctx0" brushRef="#br0" timeOffset="10851.68">12762 14208 200 0,'0'0'0'0,"0"0"0"16,0 0 0-16,0 0 0 0,0 0 0 15,0 0 0-15,0 0 0 16,0 0 0-16,0 0 0 0</inkml:trace>
  <inkml:trace contextRef="#ctx0" brushRef="#br0" timeOffset="11216.39">13107 14013 200 0,'0'0'0'0,"-13"-3"0"0,-9 5 0 16,-3 4 0-16,-2 1 0 0,2 4 0 15,3 5 0-15,3 3 0 16,4 2 0-16,5-1 0 0,4 1 0 15,8 0 0-15,6-2 0 16,6-1 0-16,3 0 0 0,4-2 0 16,2 0 0-16,4-2 0 15,1 0 0-15,1 1 0 0,0-1 0 16,-1 2 0-16,0 0 0 16,-3 1 0-16,-5 0 0 0,-1 2 0 15,0 1 0-15,-7 2 0 16,-5 2 0-16,-2 3 0 15,-3-2 0-15,-2 0 0 0,-3-3 0 16,-1 0 0-16,-2-3 0 16,0-2 0-16,-4-5 0 15,-4-9 0-15,-3-7 0 0,-1-1 0 16</inkml:trace>
  <inkml:trace contextRef="#ctx0" brushRef="#br0" timeOffset="11973.26">13199 13608 200 0,'0'0'0'16,"0"0"0"-16,11 13 0 0,4 15 0 15,7 8 0-15,0 7 0 16,2 4 0-16,0 1 0 0,4 2 0 16,-1 0 0-16,1-1 0 15,-3-1 0-15,-1-6 0 0,0-2 0 16,-2-3 0-16,-4-7 0 16,-4-4 0-16,0-6 0 15,-2-9 0-15,-12-11 0 0,8-1 0 16,-6-12 0-16,-2-6 0 15,-2-5 0-15,-4-6 0 0,0-5 0 16,-1-5 0-16,-4-5 0 16,2-2 0-16,2 0 0 0,2 1 0 15,-1 2 0-15,2 2 0 16,0 4 0-16,0 4 0 0,1 5 0 16,3 7 0-16,0 7 0 15,1 5 0-15,-1 10 0 16,0 0 0-16,0 0 0 0,2 5 0 15,2 12 0-15,2 10 0 16,3 7 0-16,6 3 0 0,5 3 0 16,2 0 0-16,1-4 0 15,3-3 0-15,-2-4 0 0,-2-3 0 16,-1-5 0-16,0-6 0 16,0-9 0-16,-1-5 0 15,-1-7 0-15,0-10 0 0,-4-3 0 16,0-11 0-16,-3-4 0 15,-2-3 0-15,-2-5 0 0,-5-3 0 16,-2-2 0-16,-4 1 0 16,-4-1 0-16,-1 2 0 0,-5 2 0 15,3 6 0-15,3 5 0 16,0 9 0-16,2 9 0 0,1 4 0 16,4 10 0-16,0 0 0 15,5-3 0-15,6 7 0 0,7 11 0 16,4 8 0-16,3 3 0 15,2 4 0-15,2 2 0 16,1 4 0-16,1-1 0 0,-1-4 0 16,-1-1 0-16,-3-6 0 15,-1-6 0-15,-4-4 0 0,-4-9 0 16,-4-5 0-16</inkml:trace>
  <inkml:trace contextRef="#ctx0" brushRef="#br0" timeOffset="12200.23">14004 13133 200 0,'0'0'0'0,"0"0"0"16,0 0 0-16,0 0 0 15,11 8 0-15,8 6 0 0,4 10 0 16,3 4 0-16,1 4 0 15,1 1 0-15,-3 4 0 16,3 1 0-16,0-2 0 0,-1 2 0 16,-1-1 0-16,-2-3 0 0,-5-3 0 15</inkml:trace>
  <inkml:trace contextRef="#ctx0" brushRef="#br0" timeOffset="12584.34">14264 13133 200 0,'-16'2'0'0,"-5"6"0"0,0 7 0 15,-1 6 0-15,5 1 0 16,4 2 0-16,-2 2 0 0,5 0 0 16,1-2 0-1,5-2 0-15,3-2 0 0,2-1 0 16,3-1 0-16,4 0 0 0,3-4 0 16,2-1 0-16,1 0 0 0,4-2 0 15,3-3 0-15,3-4 0 16,2-2 0-16,0-1 0 15,1-4 0-15,2-3 0 0,-3-4 0 16,2-1 0-16,-1-5 0 16,-4-6 0-16,-4-1 0 0,-7-4 0 15</inkml:trace>
  <inkml:trace contextRef="#ctx0" brushRef="#br0" timeOffset="12923.16">14272 12718 200 0,'0'0'0'0,"0"0"0"15,0 0 0-15,14 15 0 16,7 10 0-16,7 8 0 0,3 4 0 15,3 1 0-15,0-2 0 16,-1-2 0-16,1-7 0 0,-1-6 0 16,1-2 0-16,-3-7 0 15,1-1 0-15,1-6 0 0,0-5 0 16,-5-4 0-16,-3-4 0 16,1-2 0-16,-1-3 0 0,-4-4 0 15,-2-1 0-15,-5-4 0 16,-4 0 0-16,-4-1 0 15,-4 1 0-15,-4 2 0 0,-6 2 0 16</inkml:trace>
  <inkml:trace contextRef="#ctx0" brushRef="#br0" timeOffset="13449.79">14314 13066 200 0,'0'0'0'15,"16"-4"0"-15,9-7 0 0,3-5 0 16,4-3 0-16,5-1 0 16,4-5 0-16,-2-4 0 0,3-2 0 15,2-2 0-15,-4-4 0 16,-2-1 0-16,-2-4 0 0,0 1 0 15,-4-4 0-15,-1-4 0 16,0 1 0-16,-5 0 0 0,0 2 0 16,-4 2 0-16,-3 2 0 15,-5 8 0-15,-2 1 0 16,-5 7 0-16,-7 6 0 0,-8 5 0 16,-5 5 0-16,-6 5 0 15,-2 5 0-15,-4 8 0 0,0 5 0 16,2 5 0-16,5 3 0 15,0 3 0-15,4 2 0 0,1 6 0 16,8 3 0-16,5 1 0 16,6 4 0-16,4 0 0 0,4-4 0 15,6-1 0-15,3-2 0 16,1-8 0-16,4-3 0 0,3-5 0 16,4-7 0-16,4-8 0 15,3-7 0-15,0-11 0 16,4-6 0-16,-3-7 0 0,-2-6 0 15,-1-7 0-15,-4-4 0 16,1-3 0-16,-6-1 0 0,0-2 0 16,-3-2 0-16,-6-12 0 15</inkml:trace>
  <inkml:trace contextRef="#ctx0" brushRef="#br0" timeOffset="13885.01">15681 11447 200 0,'0'0'0'0,"-8"-10"0"16,-6-2 0-16,-2-2 0 16,-2 6 0-16,2 6 0 15,-1 8 0-15,1 5 0 0,0 6 0 16,1 7 0-16,1 6 0 15,5 6 0-15,1 0 0 0,2 3 0 16,3-1 0-16,7-1 0 16,2-4 0-16,4-2 0 0,6-4 0 15,3-7 0-15,2-2 0 16,3-7 0-16,0-8 0 16,1-7 0-16,3-6 0 0,1-9 0 15,-4-5 0-15,0-5 0 16,-4-3 0-16,0-3 0 0,-3-1 0 15,-6 2 0-15,-6 1 0 16,-7-1 0-16,-6 2 0 0,-3 1 0 16,-6 5 0-16,-3 2 0 15,-2 8 0-15,2 0 0 0,3 6 0 16,2 4 0-16,4 4 0 16,2 1 0-16,8 1 0 0,0 0 0 15,0 0 0-15,-2 7 0 16</inkml:trace>
  <inkml:trace contextRef="#ctx0" brushRef="#br0" timeOffset="14267.04">16093 11177 200 0,'0'0'0'15,"0"0"0"-15,0 0 0 0,-14-9 0 16,-11 2 0-16,-2 5 0 15,-2 4 0-15,0 6 0 0,2 7 0 16,4 6 0-16,1 3 0 16,6 4 0-16,3 5 0 0,8 5 0 15,5-1 0-15,1 2 0 16,4-2 0-16,5-7 0 0,4-9 0 16,4-5 0-16,4-7 0 15,6-5 0-15,3-8 0 16,-2-7 0-16,2-8 0 0,1-1 0 15,-3-4 0-15,-2-1 0 16,-6-4 0-16,-6 0 0 0,-3 0 0 16,-5 0 0-16,-5-1 0 15,-3 2 0-15,-5-1 0 0,-5 3 0 16,-2 3 0-16,-2 5 0 16,-2 6 0-16,-1 0 0 15,5 8 0-15,-1 3 0 0,3 0 0 16,1 3 0-16</inkml:trace>
  <inkml:trace contextRef="#ctx0" brushRef="#br0" timeOffset="14934.84">16445 10795 200 0,'0'0'0'0,"0"0"0"0,-11-8 0 0,-9-3 0 16,-3 6 0-16,-2 5 0 16,-4 5 0-16,2 10 0 15,0 5 0-15,3 6 0 0,4 5 0 16,5 1 0-16,1 2 0 0,4 0 0 16,4-3 0-16,5-1 0 15,6-4 0-15,5-3 0 16,2-4 0-16,4-6 0 0,5-7 0 15,3-7 0-15,4-6 0 16,3-3 0-16,2-3 0 0,-4-4 0 16,-5-7 0-16,-4-1 0 15,-4-2 0-15,-1-2 0 0,-4 0 0 16,-2-3 0-16,-7 3 0 16,-3-1 0-16,-4 4 0 0,-4-4 0 15,0 0 0-15,-2 3 0 16,-2 3 0-16,1 4 0 15,0 6 0-15,1 4 0 0,1 3 0 16,0 2 0-16,2 5 0 16,2 3 0-16,3 3 0 0,6 7 0 15,6 5 0-15,7 10 0 16,9 2 0-16,5 4 0 0,4 1 0 16,3 2 0-16,5 3 0 15,-3 3 0-15,0-1 0 16,-4 5 0-16,0 4 0 0,-4-1 0 15,0 3 0-15,-7 3 0 16,-3-2 0-16,-3 4 0 0,-6-3 0 16,-6-3 0-16,-8-1 0 0,-9-1 0 15,-4-3 0-15,-8-7 0 16,-5-7 0-16,-4-5 0 16,-2-6 0-16,-3-4 0 0,-2-10 0 15,-2-8 0-15,0-9 0 16,2-7 0-16,3-6 0 0,8-6 0 15,8-6 0-15,5-5 0 16,5 0 0-16,7-5 0 16,3-8 0-16</inkml:trace>
  <inkml:trace contextRef="#ctx0" brushRef="#br0" timeOffset="15433.75">17040 10312 200 0,'-11'-8'0'0,"-11"-5"0"16,-5 1 0-16,-1 2 0 15,-3 6 0-15,3 3 0 0,-3-1 0 16,1 7 0-16,4 3 0 15,0 4 0-15,7 1 0 0,5 3 0 16,4 3 0-16,6 2 0 16,6 3 0-16,10 4 0 15,3 0 0-15,7 0 0 0,3-1 0 16,2-1 0-16,3-1 0 16,0-1 0-16,2 1 0 0,-3 0 0 15,-2-4 0-15,-4 1 0 16,-4-3 0-16,-4-1 0 0,0 0 0 15,-6-4 0-15,-3 0 0 16,-5-3 0-16,-6 2 0 16,-2-2 0-16,-3-1 0 0,-4-4 0 15,-1-4 0-15,-2-5 0 0,1-4 0 16,-1-5 0-16,3-6 0 16,4-6 0-16,4-1 0 15,5-2 0-15,3-2 0 0,2-3 0 16,2-3 0-16,4 0 0 15,1-4 0-15,3-6 0 0,1 0 0 16,3-4 0-16</inkml:trace>
  <inkml:trace contextRef="#ctx0" brushRef="#br0" timeOffset="15734.32">17158 10067 200 0,'9'-21'0'0,"5"-8"0"0,-3 3 0 15,-4 8 0-15,-1 8 0 16,-6 10 0-16,0 0 0 0,4 4 0 15,-1 8 0-15,3 8 0 16,-1 11 0-16,4 4 0 0,0-1 0 16,2 3 0-16,2 2 0 15,1-4 0-15,6-1 0 0,0-6 0 16,4-1 0-16,0-3 0 16,1-6 0-16,2-3 0 15,4-4 0-15,2-5 0 0,2-6 0 16,-1-7 0-16,3-4 0 15,-3-6 0-15,0-5 0 0,-3-3 0 16,-3-2 0-16,-3-2 0 16,-3 0 0-16,-6-2 0 0,-4 2 0 15,-6 0 0-15,-6 3 0 16,-7 0 0-16,-5 4 0 0</inkml:trace>
  <inkml:trace contextRef="#ctx0" brushRef="#br0" timeOffset="15886.21">17175 10177 200 0,'4'-12'0'0,"6"-14"0"0,11-6 0 16,13-6 0-16,8-4 0 15,12 1 0-15,7 2 0 16</inkml:trace>
  <inkml:trace contextRef="#ctx0" brushRef="#br0" timeOffset="16941.27">9902 12659 200 0,'0'0'0'0,"0"0"0"16,0 0 0-16,0 0 0 0,0 0 0 15,0 0 0-15,0 0 0 16,0 0 0-16,0 0 0 0,0 0 0 16,0 0 0-16,0 0 0 15,0 0 0-15,0 0 0 0,0 0 0 16,-4-13 0-16,6-11 0 16,11-4 0-16,12-6 0 0,9-7 0 15,9-2 0-15,5-3 0 16,5 2 0-16,2-1 0 15,-1 1 0-15,-1 4 0 0,-3-2 0 16,-2 3 0-16,-6 6 0 16,0 2 0-16</inkml:trace>
  <inkml:trace contextRef="#ctx0" brushRef="#br0" timeOffset="17774.24">10993 14420 200 0,'0'0'0'0,"0"0"0"15,0 0 0-15,0 0 0 16,0 0 0-16,0 0 0 0,0 0 0 16,0 0 0-16,0 0 0 15,0 0 0-15,0 0 0 0,0 0 0 16,0 0 0-16,0 0 0 15,14-13 0-15,14-10 0 0,5-3 0 16,8-2 0-16,5-2 0 16,4-1 0-16,8-8 0 15,6-5 0-15,5-3 0 0,1-1 0 16,4-2 0-16,1-3 0 16,1 2 0-16,-6 4 0 0,-7 4 0 15,-4 2 0-15,-6 6 0 16,-8 4 0-16,-8-3 0 0</inkml:trace>
  <inkml:trace contextRef="#ctx0" brushRef="#br0" timeOffset="18666.43">11185 16165 200 0,'0'0'0'0,"0"0"0"16,0 0 0-16,0 0 0 15,0 0 0-15,0 0 0 16,0 0 0-16,0 0 0 0,0 0 0 15,0 0 0-15,0 0 0 16,0 0 0-16,18-6 0 16,8-8 0-16,2-4 0 0,0-5 0 15,8-6 0-15,3-2 0 16,5-2 0-16,4-3 0 0,1-2 0 16,1 1 0-16,2-2 0 15,-3 0 0-15,1 0 0 0,-2 0 0 16,-3 3 0-16,-1 0 0 15,2-2 0-15,-8-5 0 0</inkml:trace>
  <inkml:trace contextRef="#ctx0" brushRef="#br0" timeOffset="20832.8">18089 7924 200 0,'0'0'0'0,"0"0"0"0,0 0 0 16,0 0 0-16,0 0 0 15,0 0 0-15,0 0 0 0,0 0 0 16,0 0 0-16,0 0 0 16,0 0 0-16,0 0 0 0,2-14 0 15,2-3 0-15,-2 4 0 16,-1 4 0-16,-1 9 0 16,0 0 0-16,0 0 0 0,0 0 0 15,0 0 0-15,0 0 0 16,0 0 0-16,0 0 0 0,0 0 0 15,0 0 0-15,0 0 0 16,0 0 0-16,0 0 0 0,0 0 0 16,0 0 0-16,-3-7 0 15,-1 4 0-15,-1-2 0 0,-2 2 0 16,1 0 0-16,-1-1 0 16,-2 1 0-16,-3-3 0 0,-2 2 0 15,-3-3 0-15,-4 0 0 16,-1-1 0-16,-2-4 0 15,-3-1 0-15,-3-4 0 0,-5-3 0 16,-2 0 0-16,-5-5 0 16,-4-4 0-16,-3-2 0 0,-5-1 0 15,-5-6 0-15,-4-4 0 16,-5-1 0-16,-5-4 0 0,-7-5 0 16,-5-2 0-16,-3-5 0 15,-7-3 0-15,-5-3 0 16,-4-8 0-16,-10 1 0 0,-3-1 0 15,-5-2 0-15,-5-7 0 0,-6 1 0 16,-4-1 0-16,-6 0 0 16,-9-4 0-16,-3 1 0 15,-5-1 0-15,-5 1 0 0,-3 1 0 16,-2 1 0-16,-3-3 0 16,-7 6 0-16,0 2 0 0,2-1 0 15,6 2 0-15,2 3 0 16,7 1 0-16,6 8 0 0,6 4 0 15,5 5 0-15,4 2 0 16,2 7 0-16,3 6 0 16,6 9 0-16,7 7 0 0,10 11 0 15,12 3 0-15</inkml:trace>
  <inkml:trace contextRef="#ctx0" brushRef="#br0" timeOffset="21817.8">17888 7822 200 0,'0'0'0'0,"13"-10"0"0,5-3 0 0,-4 1 0 16,-1 3 0-16,-5 3 0 15,-8 6 0-15,0 0 0 0,0-5 0 16,-12 7 0-16,-8 3 0 16,-6 3 0-16,-7 0 0 15,-5 3 0-15,-7 3 0 0,-4 3 0 16,-6 2 0-16,-5 0 0 15,-6 4 0-15,-10 3 0 16,-3 4 0-16,-11 3 0 0,-9 7 0 16,-9 5 0-16,-7-1 0 0,-4 6 0 15,-8 6 0-15,-5 1 0 16,-5 4 0-16,-3 1 0 16,-3 1 0-16,-7 3 0 0,2 4 0 15,3 1 0-15,3 5 0 16,0-1 0-16,3 4 0 0,3 2 0 15,2-3 0-15,5-3 0 16,10-6 0-16,12-1 0 0,14-7 0 16</inkml:trace>
  <inkml:trace contextRef="#ctx0" brushRef="#br0" timeOffset="22484.23">17854 7950 200 0,'0'0'0'0,"0"0"0"16,0 0 0-16,4-14 0 16,1-3 0-16,3 4 0 0,1-1 0 15,-2 4 0-15,-7 10 0 16,0 0 0-16,0 0 0 16,3 4 0-16,-4 12 0 0,-3 4 0 15,-6 11 0-15,-6 6 0 16,-5 7 0-16,-2 7 0 0,-2 6 0 15,3 14 0-15,-13 7 0 16,-9 9 0-16,-13 6 0 0,5 6 0 16,2 7 0-16,4 1 0 15,2 2 0-15,2-3 0 16,0 4 0-16,-1-4 0 0,1-7 0 16</inkml:trace>
  <inkml:trace contextRef="#ctx0" brushRef="#br0" timeOffset="26306.92">6765 4214 200 0,'0'0'0'0,"-15"-9"0"16,-3-5 0-16,-1-1 0 0,3 4 0 15,5 4 0-15,3 5 0 16,8 2 0-16,-6 7 0 15,5 11 0-15,4 7 0 0,1 11 0 16,4 10 0-16,1 4 0 16,3 5 0-16,1 2 0 0,0 0 0 15,1-3 0-15,2-4 0 16,-2-4 0-16,2-5 0 0,-2-5 0 16,-2-5 0-16,1-6 0 15,-3-5 0-15,-5-6 0 0,-5-14 0 16,0 0 0-16,0 0 0 15,0 0 0-15,7-4 0 16,-1-15 0-16,-1-15 0 0,-1-10 0 16,-1-16 0-16,0-6 0 15,2-10 0-15,0-3 0 0,1-1 0 16,3 7 0-16,-2 9 0 16,-2 13 0-16,2 12 0 0,-4 9 0 15,-1 7 0-15,-1 8 0 16,-1 5 0-16,0 10 0 15,2-7 0-15,-2 7 0 0,6-1 0 16,2 4 0-16,-1 4 0 16</inkml:trace>
  <inkml:trace contextRef="#ctx0" brushRef="#br0" timeOffset="26866.03">7108 4655 200 0,'0'0'0'0,"0"0"0"0,0 0 0 16,0 0 0-16,0 0 0 15,0 0 0-15,13-6 0 16,4-7 0-16,3-1 0 0,2-6 0 15,4-3 0-15,5-6 0 0,0-2 0 16,0-3 0-16,1-4 0 16,1 0 0-16,-2-4 0 15,-2 3 0-15,-2-1 0 0,-3 3 0 16,-6 6 0-16,-3 3 0 16,-4 5 0-16,-3 6 0 0,-2 4 0 15,-4 1 0-15,-4 1 0 16,-6 4 0-16,-2 2 0 0,-5 3 0 15,-6 5 0-15,-3 8 0 16,-4 7 0-16,-4 7 0 16,-1 8 0-16,1 7 0 0,4 1 0 15,5 3 0-15,5-1 0 16,6-1 0-16,8 1 0 0,4-2 0 16,9-3 0-16,5-1 0 15,3-5 0-15,1-2 0 0,10-7 0 16,5-6 0-16,6-3 0 15,4-6 0-15,3-8 0 16,4-8 0-16,4-9 0 0,-2-5 0 16,0-7 0-16,0-5 0 15,-3-2 0-15,-3-2 0 0,-7 0 0 16,-2 0 0-16,-4 2 0 16,-6 2 0-16</inkml:trace>
  <inkml:trace contextRef="#ctx0" brushRef="#br0" timeOffset="27916.51">8174 3918 200 0,'0'0'0'0,"0"0"0"0,0 0 0 16,0 0 0-16,0 0 0 15,0 0 0-15,0 0 0 16,-5 14 0-16,1 10 0 15,2 13 0-15,2 8 0 0,2 5 0 16,1 1 0-16,1-1 0 0,0 0 0 16,2-3 0-16,0-2 0 15,-1-9 0-15,-2-2 0 16,-1-5 0-16,1-4 0 0,0-3 0 16,-1-5 0-16,-2-5 0 15,0-12 0-15,0 0 0 0,0 0 0 16,-6 5 0-16,-5-5 0 15,-2-9 0-15,2-7 0 0,1-6 0 16,-1-11 0-16,2-9 0 16,0-11 0-16,4-10 0 0,3-10 0 15,5-7 0-15,3-2 0 16,3 8 0-16,4 8 0 16,-2 10 0-16,1 9 0 0,1 11 0 15,-1 9 0-15,-4 8 0 16,3 6 0-16,2 6 0 0,0 6 0 15,2 6 0-15,5 8 0 16</inkml:trace>
  <inkml:trace contextRef="#ctx0" brushRef="#br0" timeOffset="28832.94">8846 3926 200 0,'-11'-8'0'0,"-7"-6"0"0,-3-1 0 16,-4 3 0-16,-1 3 0 15,-1 3 0-15,1 4 0 0,2 8 0 16,-3 6 0-16,0 9 0 15,1 10 0-15,1 9 0 0,-3 7 0 16,2 7 0-16,1-1 0 16,2 4 0-16,6-4 0 15,7-2 0-15,6-5 0 0,4-9 0 16,5-5 0-16,4-5 0 0,4-8 0 16,1-5 0-16,5-8 0 15,-2-5 0-15,3-7 0 0,4-8 0 16,1-8 0-16,0-10 0 15,1-7 0-15,-1-7 0 0,-1-7 0 16,-3-10 0-16,0-4 0 16,0-5 0-16,-4-2 0 15,2-2 0-15,0 4 0 0,-4 5 0 16,0 9 0-16,-6 7 0 16,-1 6 0-16,0 9 0 0,-4 4 0 15,0 7 0-15,-3 8 0 16,-1 8 0-16,0 9 0 0,0 0 0 15,0 0 0-15,-1 5 0 16,-6 13 0-16,3 14 0 16,-2 7 0-16,-1 8 0 0,0 7 0 15,0 9 0-15,2 4 0 16,1 0 0-16,4 2 0 0,1-1 0 16,-1-1 0-16,4-5 0 15,7-4 0-15,0-6 0 16,3-7 0-16,1-9 0 0,2-5 0 15,5-9 0-15,1-8 0 16,1-10 0-16,3-6 0 0,4-9 0 16,3-7 0-16,3-11 0 15,1-9 0-15,4-7 0 0,4-6 0 16,-2-1 0-16,1 1 0 16,-5 0 0-16,-6 4 0 0,-8 3 0 15,-5 2 0-15,-6 6 0 16,-9 1 0-16,-9 4 0 0,-6 3 0 15,-10 3 0-15,-1 7 0 16,-4 4 0-16,-2 6 0 16,0 8 0-16,1 5 0 0,0 8 0 15,2 10 0-15,1 7 0 16,5 14 0-16,3 5 0 0,4 4 0 16,6 3 0-16,6 2 0 15,6-1 0-15,8-6 0 0,6-4 0 16,6-5 0-16,9-8 0 15,7-4 0-15,0-6 0 16,9-5 0-16,0-5 0 0,-2-9 0 16,2-3 0-16,-7-13 0 15,-3-11 0-15,-9-9 0 0</inkml:trace>
  <inkml:trace contextRef="#ctx0" brushRef="#br0" timeOffset="29149.91">9936 3223 200 0,'0'0'0'0,"0"0"0"15,0 0 0-15,0 0 0 16,0 0 0-16,-3 14 0 0,-1 13 0 15,-2 11 0-15,0 13 0 16,-2 12 0-16,1 8 0 0,-1 6 0 16,1 4 0-16,-1 0 0 15,4-1 0-15,-1 2 0 16,2-7 0-16,3-3 0 0,3-7 0 16,3-7 0-16,-1-6 0 15,0-5 0-15,2-9 0 0,2-7 0 16,2-9 0-16</inkml:trace>
  <inkml:trace contextRef="#ctx0" brushRef="#br0" timeOffset="29367.25">10180 3842 200 0,'0'0'0'0,"4"17"0"0,2 13 0 16,-2 9 0-16,3 7 0 15,3 7 0-15,0 7 0 0,1 0 0 16,-1 2 0-16,-1-1 0 16,0-5 0-16</inkml:trace>
  <inkml:trace contextRef="#ctx0" brushRef="#br0" timeOffset="29572.92">10313 3536 200 0,'0'-13'0'0,"0"-7"0"0,-1 1 0 16,0 6 0-16,1 6 0 15,0 7 0-15,0 0 0 0,6 4 0 16,5 10 0-16,0 7 0 16,-4 7 0-16,-4 4 0 0</inkml:trace>
  <inkml:trace contextRef="#ctx0" brushRef="#br0" timeOffset="29956.83">10615 4239 200 0,'0'0'0'0,"0"0"0"15,0 0 0-15,0 0 0 16,0 0 0-16,0 0 0 0,0 0 0 16,0 0 0-16,0 0 0 15,0 0 0-15,6-12 0 16,3-10 0-16,0-12 0 0,5-8 0 15,-1-9 0-15,3-6 0 16,-1-4 0-16,2 1 0 0,-1 7 0 16,0 6 0-16,-1 7 0 15,3 8 0-15,1 8 0 0,4 6 0 16,1 6 0-16,7 6 0 16,-1 6 0-16,4 9 0 15,0 9 0-15,-2 11 0 0,-3 7 0 16,-6 15 0-16,-5 8 0 15,-8 3 0-15,-5 5 0 0,-5 1 0 16,-1-5 0-16,4-6 0 16,2-9 0-16,4-9 0 0,2-10 0 15,3-12 0-15</inkml:trace>
  <inkml:trace contextRef="#ctx0" brushRef="#br0" timeOffset="30600.56">11554 4019 200 0,'16'-17'0'0,"7"-12"0"16,1-3 0-16,-1-2 0 15,-3 3 0-15,-4 3 0 0,-1 0 0 16,-7 2 0-16,-7 0 0 16,-3 4 0-16,-4 0 0 0,-5 4 0 15,-1 3 0-15,-5 4 0 16,-2 5 0-16,-4 6 0 0,-7 9 0 15,-2 8 0-15,-1 7 0 16,-3 7 0-16,5 5 0 16,3 1 0-16,6 2 0 0,8 2 0 15,3 3 0-15,7-4 0 16,8 2 0-16,5-5 0 0,6-6 0 16,4-6 0-16,-1-3 0 15,5-8 0-15,-1-7 0 0,1-4 0 16,4-7 0-16,-3-2 0 15,0-10 0-15,1-4 0 0,-6-6 0 16,3-2 0-16,-1-7 0 16,-4-4 0-16,1-4 0 0,-4-1 0 15,-1 0 0-15,-5 3 0 16,-4 7 0-16,-5 5 0 16,-7 7 0-16,-2 4 0 0,-3 5 0 15,3 4 0-15,-1 4 0 16,1 4 0-16,3 6 0 0,0 4 0 15,2 9 0-15,4 5 0 16,6 10 0-16,-2 7 0 0,2 9 0 16,6 8 0-16,5 8 0 15,1 6 0-15,-1 8 0 16,8 6 0-16,-4 0 0 0,-8 0 0 16,2 0 0-16,-8-6 0 15,-12-5 0-15,-5-5 0 0,-9-3 0 16,-7-4 0-16,-7 1 0 0,-8-3 0 15,-9-4 0-15,-7-3 0 16,-6-7 0-16,-6-4 0 16,-8-9 0-16,-6-10 0 0,-7-11 0 15,-6-10 0-15,-1-11 0 16,-5-11 0-16,-5-5 0 0</inkml:trace>
  <inkml:trace contextRef="#ctx0" brushRef="#br0" timeOffset="31199.58">7361 5925 200 0,'-13'-6'0'16,"-14"-3"0"-16,-3 0 0 0,1 1 0 15,-2 1 0-15,2 4 0 16,2 6 0-16,-1 8 0 0,2 9 0 16,0 4 0-16,6 10 0 15,2 7 0-15,4 5 0 16,2 8 0-16,10 2 0 0,5 5 0 16,7 1 0-16,6-6 0 15,5-9 0-15,5-8 0 0,3-10 0 16,5-11 0-16,4-7 0 15,3-14 0-15,5-10 0 0,0-12 0 16,-3-4 0-16,-3-9 0 16,-6-3 0-16,-5-1 0 15,-10-2 0-15,-10-1 0 0,-7-3 0 16,-9-1 0-16,-10-2 0 0,-7 2 0 16,-3-1 0-16,-1 3 0 15,-4 7 0-15,4 5 0 0,-3 5 0 16,0 7 0-16,3 7 0 15,1 6 0-15,6 5 0 16,5 6 0-16,-1 9 0 0,7 6 0 16,2 5 0-16,2-2 0 15</inkml:trace>
  <inkml:trace contextRef="#ctx0" brushRef="#br0" timeOffset="32971.61">7754 6060 200 0,'0'0'0'0,"-3"19"0"16,0 12 0-16,-1 8 0 16,1 1 0-16,3-3 0 15,3 1 0-15,5-2 0 0,1-3 0 16,1-7 0-16,0-7 0 15,-1-3 0-15,-3-6 0 0,-6-10 0 16,3-3 0-16,-3-10 0 16,-2-11 0-16,-2-4 0 0,-2-6 0 15,0-8 0-15,-2-8 0 16,2-4 0-16,3-3 0 0,6 4 0 16,5 3 0-16,7 4 0 15,8 6 0-15,5 6 0 16,4 5 0-16,4 9 0 0,1 6 0 15,1 11 0-15,-4 9 0 0,2 6 0 16,-5 9 0-16,-5 9 0 16,-3 10 0-16,-3 7 0 15,-7 7 0-15,-1 1 0 0,0 5 0 16,-1-3 0-16,-2-5 0 16,-1-8 0-16,5-8 0 0,2-7 0 15,3-8 0-15,5-13 0 16,2-6 0-16,3-8 0 15,-2-4 0-15,2-6 0 0,1-4 0 16,-3-3 0-16,2-4 0 16,-1-2 0-16,-2 0 0 0,-2 1 0 15,-1-1 0-15,-2 0 0 16,-4 5 0-16,-2 3 0 0,1 0 0 16,-6 2 0-16,-3 0 0 15,-2 3 0-15,-2 0 0 0,-5-1 0 16,-4 2 0-16,-4 2 0 15,-4 4 0-15,-1 5 0 0,-2 4 0 16,-5 8 0-16,-3 6 0 16,3 11 0-16,-2 6 0 15,-2 7 0-15,4 2 0 0,5 1 0 16,1-1 0-16,9-4 0 16,8-4 0-16,8-3 0 0,8-5 0 15,4-4 0-15,5-6 0 16,5-5 0-16,4-8 0 0,3-5 0 15,3-7 0-15,2-5 0 16,-2-5 0-16,-3-4 0 0,-4-3 0 16,-4-1 0-16,-5-1 0 15,-6-3 0-15,-3 2 0 16,-6-2 0-16,-7 2 0 0,-4 2 0 16,-4 4 0-16,2 0 0 15,-4 4 0-15,-2 6 0 0,0 4 0 16,3 4 0-16,1 2 0 15,0 6 0-15,0 5 0 0,0 6 0 16,4 12 0-16,2 5 0 16,2 7 0-16,3 9 0 15,1 5 0-15,6 6 0 0,4 5 0 16,3 3 0-16,3 6 0 0,3-1 0 16,4 6 0-16,1 3 0 15,1-1 0-15,0-1 0 0,-6-3 0 16,-2-2 0-16,-7-3 0 15,-10-3 0-15,-9-5 0 16,-10-4 0-16,-9-10 0 0,-11-7 0 16,-7-8 0-16,-4-4 0 15,-7-9 0-15,-3-10 0 0,-1-5 0 16,1-10 0-16,-3-11 0 16,5-8 0-16,8-4 0 0,5-2 0 15,7-2 0-15,5 0 0 16,10-3 0-16,8-1 0 0,7-1 0 15,8-1 0-15,9-1 0 16,3-1 0-16,10 0 0 16,7 0 0-16,9-3 0 0,5-1 0 15,7 0 0-15,4 2 0 16,5-4 0-16,6 1 0 0,2-1 0 16,1 2 0-16,4 0 0 15,1-1 0-15,2 1 0 0,1 4 0 16,-5-2 0-16,-5-1 0 15,-5 4 0-15,-8 0 0 16,-6 4 0-16,-5-3 0 0,-11-1 0 16,-6-1 0-16,-8 0 0 15,-10-1 0-15,-8 1 0 0,-5 3 0 16,-7 3 0-16,-9 3 0 16,-4 5 0-16,-6 8 0 15,-1 6 0-15,-1 4 0 0,-1 4 0 16,4 5 0-16,1 3 0 0,5 6 0 15,3 10 0-15,0 10 0 16,4 15 0-16,1 9 0 0,1 6 0 16,1 5 0-16,5 3 0 15,6 2 0-15,4-4 0 16,5-1 0-16,9-2 0 0,6-5 0 16,11-7 0-16,6-13 0 15,9-5 0-15,6-12 0 0,2-9 0 16,3-10 0-16,0-7 0 15,-4-8 0-15,-3-7 0 0,-8-6 0 16,-6-5 0-16,-6-4 0 16,-9-4 0-16,-7-6 0 0,-4-7 0 15,-5-2 0-15,-1-8 0 16,-4-5 0-16,-1 0 0 16,-1-3 0-16,-2 3 0 0,-1 6 0 15,-1 12 0-15,0 9 0 16,-3 6 0-16,-2 9 0 0,0 5 0 15,1 6 0-15,1 4 0 16,2 4 0-16,1 8 0 0,0 0 0 16,5-9 0-16,3 2 0 15,2 0 0-15,3 4 0 0,-1 3 0 16,4 5 0-16,-5 4 0 16,-4 6 0-16,1 10 0 0,-3 9 0 15,-7 13 0-15,5 6 0 16,-1 7 0-16,0 6 0 0,2 2 0 15,4 3 0-15,2-3 0 16,7-1 0-16,-1 2 0 16,2-2 0-16,0-2 0 0,-3-6 0 15,0-8 0-15,-1-8 0 16,0-13 0-16,-14-9 0 0</inkml:trace>
  <inkml:trace contextRef="#ctx0" brushRef="#br0" timeOffset="33216.44">10707 5984 200 0,'0'0'0'0,"5"16"0"0,1 12 0 16,3 9 0-16,1 7 0 16,-5 8 0-16,7 1 0 0,3 0 0 15,2-4 0-15,0-7 0 16</inkml:trace>
  <inkml:trace contextRef="#ctx0" brushRef="#br0" timeOffset="33440.87">10774 5764 200 0,'0'0'0'0,"0"0"0"0,0 0 0 0,0 0 0 15,0 0 0-15,0 0 0 16,0 0 0-16,11 14 0 0,5 5 0 16</inkml:trace>
  <inkml:trace contextRef="#ctx0" brushRef="#br0" timeOffset="33773.33">11018 6060 200 0,'0'0'0'0,"0"0"0"0,8 16 0 16,4 11 0-16,4 11 0 0,-2 12 0 15,2 3 0-15,-1 9 0 16,5 7 0-16,-1 6 0 0,-5 9 0 16,0 2 0-16,-7 4 0 15,-2 2 0-15,-3-5 0 0,-5-5 0 16,-5-5 0-16,-6-5 0 15,-2-9 0-15,-3-6 0 16,-2-5 0-16,-2-5 0 0,-3-7 0 16,-2-5 0-16,-2-6 0 15,1-5 0-15,-4-11 0 0,-1-8 0 16,-2-12 0-16,0-8 0 16,0-12 0-16,1-13 0 0,4-13 0 15,3-11 0-15,4-6 0 16,7 3 0-16,5 4 0 0</inkml:trace>
  <inkml:trace contextRef="#ctx0" brushRef="#br0" timeOffset="34034.97">11185 5764 200 0,'-4'-13'0'0,"-2"-7"0"0,2-1 0 16,1 6 0-16,1 6 0 15,2 9 0-15,0 0 0 0,4 5 0 16,3 6 0-16,1 5 0 15,-1 0 0-15</inkml:trace>
  <inkml:trace contextRef="#ctx0" brushRef="#br0" timeOffset="34673.24">11420 5841 200 0,'0'0'0'0,"0"0"0"0,0 0 0 15,0 0 0-15,0 0 0 16,8 13 0-16,2 12 0 0,3 9 0 16,-5 12 0-16,-1 6 0 15,0 8 0-15,9 6 0 16,-8 4 0-16,-5 1 0 0,-3-3 0 16,-8 3 0-16,10-9 0 0,1-6 0 15,2-10 0-15,2-12 0 16,-1-10 0-16,-3-9 0 15,-3-15 0-15,0 0 0 0,0 0 0 16,-5 2 0-16,-7-11 0 16,0-10 0-16,1-6 0 0,0-8 0 15,3-2 0-15,3-3 0 16,4 0 0-16,3 0 0 0,4-3 0 16,7 1 0-16,2-2 0 15,3 2 0-15,1 5 0 0,0 3 0 16,3-2 0-16,0 4 0 15,0 1 0-15,2 3 0 0,2 3 0 16,2 0 0-16,2 7 0 16,1 3 0-16,-5 3 0 15,-5 2 0-15,-5 6 0 0,-16 2 0 16,9 1 0-16,-9-1 0 16,3 8 0-16,-9 6 0 0,-8 8 0 15,-7 2 0-15,-3 1 0 16,-1 0 0-16,-4 2 0 0,1 0 0 15,1 2 0-15,-2 2 0 16,-1-2 0-16,3-2 0 0,3-2 0 16,1-5 0-16,1-2 0 15,7-6 0-15,4-3 0 0,11-9 0 16,-3 9 0-16,10 3 0 16,9 2 0-16,15 4 0 15,13 4 0-15,12-2 0 0,13 3 0 16,6 6 0-16,6 1 0 15,-1 4 0-15,-1 5 0 0,-9-4 0 16</inkml:trace>
  <inkml:trace contextRef="#ctx0" brushRef="#br0" timeOffset="40784.21">17888 7822 200 0,'0'0'0'0,"0"0"0"0,0 0 0 0,0 0 0 16,-6-13 0-16,-5-13 0 15,-2-4 0-15,0-3 0 0,-1-2 0 16,2 0 0-16,-1-2 0 16,2 1 0-16,-3-5 0 15,-1 1 0-15,-2-5 0 0,-1-7 0 16,-3-2 0-16,-2-3 0 15,-3-6 0-15,-1-5 0 0,1-5 0 16,-2-3 0-16,-1-3 0 16,-2-5 0-16,-2-4 0 15,0 0 0-15,-1-2 0 0,-2-3 0 16,-2-4 0-16,0-1 0 16,-4-2 0-16,-2-2 0 0,-3-3 0 15,-2-3 0-15,-1 0 0 16,0-2 0-16,-4 0 0 0,-1-1 0 15,2 2 0-15,0 2 0 16,-3-3 0-16,4-1 0 0,5-1 0 16,1 0 0-16,1-2 0 15,4 4 0-15,2-1 0 0,7-2 0 16,2-2 0-16,-2 0 0 16,3-2 0-16,0 4 0 0,2 2 0 15,-1 1 0-15,-1-1 0 16,6-2 0-16,-1-2 0 0,1-2 0 15,7 0 0-15,0 7 0 16,1 9 0-16,1 10 0 16,1 12 0-16,1 7 0 0,1 12 0 15,1 8 0-15,1 14 0 16,0 9 0-16,3 9 0 0,0 7 0 16,1 4 0-16,5 9 0 15,-6-2 0-15,-2 8 0 0,-6 3 0 16,-9 0 0-16,-1-13 0 15</inkml:trace>
  <inkml:trace contextRef="#ctx0" brushRef="#br0" timeOffset="41905.17">12410 1699 200 0,'-9'-7'0'16,"-7"-5"0"-16,-1-1 0 0,3 0 0 15,4 2 0-15,4-2 0 16,3 1 0-16,5-2 0 0,2-3 0 16,5-1 0-16,7 0 0 15,5-2 0-15,4-2 0 16,6-1 0-16,6-4 0 0,6 1 0 15,3-4 0-15,4-1 0 16,2-1 0-16,3 3 0 0,1 4 0 16,-2 5 0-16,-2 9 0 15,-5 3 0-15,-2 0 0 0,-4 6 0 16,-2 0 0-16,-5 4 0 16,-2 3 0-16,-4 4 0 0,-3 3 0 15,-5 3 0-15,-5 7 0 16,-4 6 0-16,-8 7 0 0,-10 7 0 15,-5 8 0-15,-7 6 0 16,-7 7 0-16,-1 4 0 16,-5 2 0-16,-4 5 0 0,2 2 0 15,-3-4 0-15,2 0 0 16,0-5 0-16,6-3 0 0,0-5 0 16,4-1 0-16,2-7 0 15,4-5 0-15,6-8 0 16,6-7 0-16,4-9 0 0,6-6 0 15,5-6 0-15,8-6 0 0,5-5 0 16,8-12 0-16,9-6 0 16,4-11 0-16,11-3 0 15,4-4 0-15,4-3 0 0,0-3 0 16,1-1 0-16,-2 1 0 16,-1 2 0-16,-2 0 0 0,-4 0 0 15,-1 3 0-15,-5-2 0 16,-5 1 0-16,-3 3 0 0,-7 0 0 15</inkml:trace>
  <inkml:trace contextRef="#ctx0" brushRef="#br0" timeOffset="42383.8">13869 1428 200 0,'0'0'0'0,"-11"-3"0"0,-11 1 0 16,-7 2 0-16,3 0 0 15,-1 7 0-15,-2 7 0 16,3 8 0-16,0 3 0 0,1 5 0 16,1 9 0-16,1 1 0 15,0 5 0-15,3-2 0 0,3 4 0 16,5-3 0-16,8-5 0 15,7-2 0-15,9-7 0 0,0-4 0 16,9-6 0-16,2-6 0 16,7-7 0-16,7-4 0 15,1-6 0-15,4-6 0 0,4-4 0 16,0-7 0-16,0-5 0 16,-1-2 0-16,-6-4 0 0,-3-1 0 15,-3-4 0-15,-5-2 0 16,-8-6 0-16,-4-2 0 0,-1 2 0 15,-6-1 0-15,-4 5 0 16,-6 6 0-16,-8 4 0 0,-2 9 0 16,-8 9 0-16,-5 10 0 15,-12 9 0-15,-5 9 0 16,-6 2 0-16,-4 7 0 0,3 1 0 16,4-1 0-16,7-3 0 15,7-4 0-15,7-9 0 0</inkml:trace>
  <inkml:trace contextRef="#ctx0" brushRef="#br0" timeOffset="42890.15">14222 1623 200 0,'0'0'0'0,"0"0"0"0,0 0 0 15,0 0 0-15,4-14 0 16,6-4 0-16,9-4 0 16,10-3 0-16,4-2 0 0,3-2 0 15,2 0 0-15,4-2 0 16,-1-2 0-16,-5 3 0 0,-3 1 0 15,-2 1 0-15,-4-2 0 16,-6 5 0-16,-7 0 0 0,-4 3 0 16,-5 4 0-16,-5 4 0 15,-6 1 0-15,-6 7 0 16,-5 6 0-16,-3 4 0 0,-4 7 0 16,-6 7 0-16,-2 9 0 15,-2 7 0-15,0 6 0 0,3 7 0 16,1 3 0-16,4 1 0 15,3 0 0-15,6-1 0 0,6-6 0 16,10-4 0-16,8-3 0 16,6-2 0-16,8-5 0 0,4-5 0 15,5-4 0-15,7-6 0 16,3-5 0-16,2-9 0 0,5-5 0 16,-1-6 0-16,2-9 0 15,-2-3 0-15,-5-6 0 16,-9-7 0-16</inkml:trace>
  <inkml:trace contextRef="#ctx0" brushRef="#br0" timeOffset="43249.9">14976 1020 200 0,'0'0'0'16,"0"0"0"-16,0 0 0 0,0 0 0 15,0 0 0-15,0 0 0 16,-3 20 0-16,2 7 0 0,-5 9 0 16,-1 6 0-16,-1 5 0 15,2 3 0-15,0 2 0 0,0 0 0 16,-2 1 0-16,0 0 0 16,2-4 0-16,0-8 0 15,4-7 0-15,3-8 0 0,8-5 0 16,5-6 0-16,4-6 0 15,7-7 0-15,6-10 0 0,7-7 0 16,9-9 0-16,6-4 0 16,0-2 0-16,6-7 0 0,3-1 0 15,0-5 0-15,3 0 0 16,0-2 0-16,-1 1 0 16,-2 5 0-16,-9 4 0 0,-10 0 0 15</inkml:trace>
  <inkml:trace contextRef="#ctx0" brushRef="#br0" timeOffset="43488.85">14784 1419 200 0,'0'0'0'0,"8"-11"0"16,12-3 0-16,13-6 0 15,14 0 0-15,12-4 0 16,9 1 0-16,7-1 0 0,4 3 0 16,0 5 0-16</inkml:trace>
  <inkml:trace contextRef="#ctx0" brushRef="#br0" timeOffset="44483.93">16243 869 200 0,'0'0'0'0,"0"0"0"0,0 0 0 16,0 0 0-16,-3 18 0 15,-4 7 0-15,0 11 0 16,0 3 0-16,0 5 0 16,3 1 0-16,2 2 0 0,4-4 0 15,0 1 0-15,5-6 0 0,3-6 0 16,1-6 0-16,2-5 0 16,1-6 0-16,0-3 0 0,1-5 0 15,1-8 0-15,0-7 0 16,3-6 0-16,3-6 0 15,3-6 0-15,3-3 0 0,3-3 0 16,0-6 0-16,1-2 0 16,-2-1 0-16,0 0 0 0,-4 5 0 15,-3 5 0-15,-4 8 0 16,-6 8 0-16,-5 7 0 0,-8 8 0 16,5 2 0-16,-4 11 0 15,-4 12 0-15,-1 5 0 16,-2 8 0-16,2 3 0 0,2 1 0 15,7-2 0-15,3-1 0 16,2-7 0-16,5-5 0 0,3-5 0 16,2-7 0-16,1-6 0 15,-1-6 0-15,2-4 0 0,0-6 0 16,2-7 0-16,0-2 0 16,1-7 0-16,-2-8 0 0,-1-3 0 15,-4-8 0-15,3-6 0 16,-3-5 0-16,-2-1 0 15,-4 1 0-15,-1 3 0 0,-2 9 0 16,-6 6 0-16,-3 6 0 16,-4 2 0-16,-3 8 0 0,-2 5 0 15,-2 7 0-15,-2 13 0 16,1 3 0-16,3 3 0 0,3-5 0 16</inkml:trace>
  <inkml:trace contextRef="#ctx0" brushRef="#br0" timeOffset="45034.5">17501 885 200 0,'0'0'0'15,"-15"-4"0"-15,-11 0 0 0,-6 4 0 16,-2 4 0-16,-5 3 0 16,-3 11 0-16,1 4 0 15,3-1 0-15,2 7 0 0,4 4 0 16,4-3 0-16,10-1 0 16,4 1 0-16,7-1 0 0,5-6 0 15,2-1 0-15,6-3 0 16,10-3 0-16,2-3 0 0,4 1 0 15,2-9 0-15,1-8 0 16,5-3 0-16,1-2 0 0,1-6 0 16,1-3 0-16,-1-1 0 15,-1-2 0-15,-2-5 0 0,-1-3 0 16,-4-4 0-16,-6 0 0 16,0 1 0-16,-6-2 0 0,0 3 0 15,0 2 0-15,-4 6 0 16,-3 3 0-16,-2 6 0 15,-1 4 0-15,-2 10 0 0,0-7 0 16,0 7 0-16,0 0 0 16,0 0 0-16,-3 7 0 0,0 9 0 15,-2 10 0-15,-1 3 0 16,-2 6 0-16,1 1 0 16,6 3 0-16,3 1 0 0,5-2 0 15,2-3 0-15,3 0 0 16,6-7 0-16,-1-6 0 0,2-9 0 15</inkml:trace>
  <inkml:trace contextRef="#ctx0" brushRef="#br0" timeOffset="45288.39">17812 606 200 0,'0'0'0'0,"0"0"0"0,0 0 0 16,0 0 0-16,5 15 0 15,1 8 0-15,2 8 0 0,-3 3 0 16,-2 8 0-16,0 8 0 16,-1 0 0-16,5 4 0 0,1 1 0 15,0-2 0-15,-2 0 0 16,2-4 0-16,-2-3 0 0,0-5 0 15,-1-14 0-15</inkml:trace>
  <inkml:trace contextRef="#ctx0" brushRef="#br0" timeOffset="45767.25">17778 1190 200 0,'0'0'0'0,"0"0"0"16,6-15 0-16,6-8 0 16,5-2 0-16,6 3 0 0,4-2 0 15,5 1 0-15,7 3 0 16,9-2 0-16,8 1 0 0,3-1 0 16,3-2 0-16,-1 3 0 15,-2-1 0-15,-5-3 0 16,-3 3 0-16,-8 0 0 0,-5-1 0 15,-8-1 0-15,-6 1 0 16,-5 3 0-16,-6 1 0 0,-6 3 0 16,-6-3 0-16,-7 3 0 15,-5 5 0-15,-9 4 0 0,-5 3 0 16,-2 4 0-16,-3 0 0 16,1 10 0-16,0 2 0 0,1 2 0 15,3 3 0-15,0 3 0 16,1 10 0-16,1 6 0 0,0 2 0 15,7 4 0-15,3 0 0 16,8-2 0-16,5-1 0 16,8-3 0-16,6-7 0 0,5-2 0 15,3-5 0-15,3-1 0 16,6-2 0-16,4-4 0 0,5-3 0 16,1-4 0-16,5-4 0 15,2-4 0-15,2-4 0 0,1-7 0 16</inkml:trace>
  <inkml:trace contextRef="#ctx0" brushRef="#br0" timeOffset="46202.68">18819 869 200 0,'0'0'0'0,"0"0"0"16,0 0 0-16,0 0 0 16,0 0 0-16,2 19 0 15,1 12 0-15,1 6 0 0,2 0 0 16,3 4 0-16,4-1 0 16,1-4 0-16,1-1 0 0,0-2 0 15,-4-5 0-15,-2-8 0 16,-1-5 0-16,-2-7 0 0,-6-8 0 15,0 0 0-15,0 0 0 16,0 0 0-16,2-3 0 0,-3-10 0 16,-2-5 0-16,-1-5 0 15,-1-6 0-15,3-11 0 0,3-12 0 16,6-1 0-16,2-3 0 16,3-1 0-16,4-1 0 15,1 7 0-15,4 6 0 0,4 13 0 16,0 1 0-16,2 7 0 15,5 4 0-15,3 0 0 0,3 9 0 16,-1 2 0-16,0 8 0 16,-1 10 0-16,-1 5 0 0,-3-5 0 15</inkml:trace>
  <inkml:trace contextRef="#ctx0" brushRef="#br0" timeOffset="46632.91">20136 630 200 0,'0'0'0'0,"0"0"0"15,0 0 0-15,2 16 0 0,-3 7 0 16,-5 11 0-16,-2 7 0 16,-4 7 0-16,-6 5 0 0,0 0 0 15,-2 4 0-15,1-3 0 16,-2 0 0-16,4-7 0 15,4-5 0-15,6-6 0 0,5-7 0 16,6-4 0-16,4-7 0 16,4-5 0-16,7-2 0 0,9-4 0 15,8-4 0-15,8-6 0 16,1-3 0-16,4-3 0 0,1-3 0 16,1 1 0-16,1-3 0 15,2-3 0-15,-3-5 0 0</inkml:trace>
  <inkml:trace contextRef="#ctx0" brushRef="#br0" timeOffset="47167.98">19893 1054 200 0,'0'0'0'0,"0"0"0"0,0 0 0 16,0 0 0-16,19 9 0 16,9-1 0-16,11 2 0 0,3-4 0 15,6-6 0-15,2-3 0 16,5-7 0-16,3-2 0 0,3-3 0 15,-1-3 0-15,-3-1 0 16,-7 0 0-16,-3-3 0 16,-6-3 0-16,-7-9 0 0,-2 1 0 15,-2-5 0-15,-4 4 0 16,-1 5 0-16,-4 4 0 0,-7 2 0 16,-6 7 0-16,-5 3 0 15,-4 7 0-15,-8 11 0 0,-8 10 0 16,-11 7 0-16,-5 6 0 15,-3-3 0-15,-1 3 0 0,5-1 0 16,6 6 0-16,6 4 0 16,3 3 0-16,6 2 0 0,0 5 0 15,5 0 0-15,4 1 0 16,5-4 0-16,7-4 0 0,5-6 0 16,9-4 0-16,5-7 0 15,6-7 0-15,9-9 0 16,7-7 0-16,6-7 0 0,5-4 0 15,4-4 0-15,-1-5 0 16</inkml:trace>
  <inkml:trace contextRef="#ctx0" brushRef="#br0" timeOffset="47440.16">21210 776 200 0,'0'0'0'0,"-3"18"0"16,-1 16 0-16,-3 10 0 0,-1 5 0 15,-2 3 0-15,-1 6 0 16,3 1 0-16,1 6 0 15,1-5 0-15,-1 0 0 0,4-5 0 16,4-2 0-16,3-10 0 16,3-8 0-16</inkml:trace>
  <inkml:trace contextRef="#ctx0" brushRef="#br0" timeOffset="47683.09">21108 1114 200 0,'0'0'0'0,"0"0"0"0,0 0 0 16,0 0 0-16,8-17 0 16,6-13 0-16,11 3 0 0,8 3 0 15,5 1 0-15,7 7 0 16,2 3 0-16,4 4 0 0,2 6 0 15,0 3 0-15,-4 3 0 16,-6 4 0-16,-3 2 0 0</inkml:trace>
  <inkml:trace contextRef="#ctx0" brushRef="#br0" timeOffset="47966.39">21251 1123 200 0,'-11'-11'0'15,"-4"-1"0"-15,5 3 0 0,10 9 0 16,3-1 0-16,10 7 0 15,8 5 0-15,8 3 0 0,4 7 0 16,2 4 0-16,2 5 0 16,-1 4 0-16,-4 2 0 15,-2 4 0-15,-1-2 0 0,-3 0 0 16</inkml:trace>
  <inkml:trace contextRef="#ctx0" brushRef="#br0" timeOffset="48483.07">22317 969 200 0,'0'0'0'0,"-16"-3"0"0,-8 3 0 15,-9 3 0-15,-1 3 0 0,-2 6 0 16,3 6 0-16,-2 8 0 16,2 5 0-16,1 7 0 15,4 3 0-15,1 2 0 0,3-1 0 16,9 1 0-16,4-2 0 15,9-4 0-15,5-7 0 0,6-4 0 16,2-6 0-16,3-5 0 16,6-5 0-16,4-4 0 0,1-6 0 15,0-4 0-15,2-3 0 16,1-6 0-16,0-3 0 0,-2-4 0 16,-3-4 0-16,-4-4 0 15,-3-6 0-15,-3-5 0 0,-1-2 0 16,-6-3 0-16,-2-2 0 15,-3 4 0-15,-2 2 0 0,-6 8 0 16,0 6 0-16,-4 6 0 16,-2 8 0-16,-3 4 0 15,3 3 0-15,3 1 0 0,2 7 0 16,2 3 0-16,6-6 0 16</inkml:trace>
  <inkml:trace contextRef="#ctx0" brushRef="#br0" timeOffset="48874.16">22493 1097 200 0,'0'0'0'0,"0"0"0"16,2 16 0-16,2 12 0 0,-2 6 0 15,-1-1 0-15,1 0 0 16,6-3 0-16,4-3 0 16,-2-6 0-16,-1-4 0 0,-2-3 0 15,-1-6 0-15,-6-8 0 16,0 0 0-16,0 0 0 0,0 0 0 16,-4 0 0-16,0-9 0 15,-4-8 0-15,2-9 0 0,5-9 0 16,4-10 0-16,3-6 0 15,4-4 0-15,8-3 0 16,3 3 0-16,1 3 0 0,3 3 0 16,0 8 0-16,-2 8 0 0,2 6 0 15,0 3 0-15,-3 5 0 16,1 5 0-16,-4 4 0 0,2 3 0 16,-1-2 0-16,1 2 0 15</inkml:trace>
  <inkml:trace contextRef="#ctx0" brushRef="#br0" timeOffset="49108.02">23022 682 200 0,'0'0'0'0,"0"0"0"0,8 13 0 15,-3 11 0-15,-7 6 0 0,-5 4 0 16,-6 4 0-16,-1 4 0 16,-2 5 0-16,4 1 0 0,1 1 0 15,2 2 0-15,4-6 0 16,4 0 0-16,3-5 0 0,6-4 0 15,5-5 0-15,5-4 0 16,7-7 0-16,6-3 0 16,6-6 0-16,9-5 0 0,6-6 0 15,3-2 0-15,2-5 0 16,1-4 0-16,-4-1 0 0,-7-4 0 16</inkml:trace>
  <inkml:trace contextRef="#ctx0" brushRef="#br0" timeOffset="49356.91">22846 1156 200 0,'0'0'0'0,"0"0"0"0,0 0 0 16,20-11 0-16,17-8 0 0,10-4 0 16,7 4 0-16,6 4 0 15,4 6 0-15,5-1 0 0,4 2 0 16,-1 4 0-16,-2-6 0 16</inkml:trace>
  <inkml:trace contextRef="#ctx0" brushRef="#br0" timeOffset="92949.56">21621 10219 200 0,'0'0'0'0,"0"0"0"0,0 0 0 16,0 0 0-16,-16-2 0 16,-3-8 0-16,8-5 0 0,4-5 0 15,8-1 0-15,7-5 0 16,3-7 0-16,3 1 0 0,5-4 0 15,0-2 0-15,3-3 0 16,3-2 0-16,5 0 0 16,1 0 0-16,3 0 0 0,-1 1 0 15,2 2 0-15,2 4 0 16,-2 7 0-16,-2 5 0 0,-1 5 0 16,-2 1 0-16,-2 1 0 15,2 1 0-15,0 1 0 16,4-1 0-16,-2 4 0 0,-3-1 0 15,-1 2 0-15,0 0 0 0,0 1 0 16,-2 2 0-16,0 1 0 16,2 2 0-16</inkml:trace>
  <inkml:trace contextRef="#ctx0" brushRef="#br0" timeOffset="97600.32">22543 8864 200 0,'0'0'0'0,"0"0"0"0,0 0 0 15,-3 14 0-15,0 9 0 16,0 8 0-16,1 2 0 0,2 8 0 15,2-1 0 1,4 6 0-16,5-2 0 0,2 3 0 16,1 2 0-16,1 5 0 0,-1 0 0 15,4-1 0-15,2-3 0 16,0 1 0-16,1-5 0 0,0-2 0 16,-3-2 0-16,-3-5 0 15,3-3 0-15,2-5 0 0,-3-3 0 16,1-7 0-16,-1-4 0 15,1-6 0-15,-2-1 0 0,5-3 0 16,-2-3 0-16,-1-9 0 16,-2-2 0-16,0-6 0 0,0-3 0 15,-4-5 0-15,3-3 0 16,-5 1 0-16</inkml:trace>
  <inkml:trace contextRef="#ctx0" brushRef="#br0" timeOffset="98115.89">23046 9245 200 0,'0'0'0'0,"0"0"0"15,0 0 0-15,0 0 0 16,-6 20 0-16,2 14 0 0,0 2 0 15,4 0 0-15,7 4 0 16,3 2 0-16,6-1 0 0,-2-5 0 16,5 0 0-16,1-5 0 15,-1-2 0-15,2-6 0 16,-2-4 0-16,1-6 0 0,2-8 0 16,-1-2 0-16,-3-7 0 15,2-6 0-15,-3-7 0 0,1-4 0 16,-4-6 0-16,0-4 0 15,-1-6 0-15,-4-2 0 16,-3-1 0-16,-3 1 0 0,0 3 0 16,0-2 0-16,-2 2 0 15,-1 4 0-15,-1 6 0 0,0 8 0 16,1 7 0-16,0 11 0 16,0 0 0-16,0 0 0 0,0 0 0 15,2 5 0-15,1 13 0 16,2 10 0-16,6 4 0 0,2 2 0 15,6 4 0-15,-2-1 0 16,3 0 0-16,4 1 0 0,-2 0 0 16,1-4 0-16,3-3 0 15,0-4 0-15,-4-2 0 16,-1-6 0-16,4-2 0 0,-5-8 0 16,-3-5 0-16</inkml:trace>
  <inkml:trace contextRef="#ctx0" brushRef="#br0" timeOffset="98506.82">23986 9126 200 0,'0'0'0'0,"0"0"0"0,0 0 0 15,-16 0 0-15,-4 3 0 0,-1 6 0 16,0 3 0-16,3 2 0 16,1 7 0-16,2 1 0 0,-3 5 0 15,3 3 0-15,2 3 0 16,4 1 0-16,3 4 0 0,3 0 0 15,2 5 0-15,4 1 0 16,4-2 0-16,3-4 0 0,3-2 0 16,2-7 0-16,4-3 0 15,0-5 0-15,0-6 0 0,4-8 0 16,2-5 0-16,-1-9 0 16,3-7 0-16,1-8 0 0,-3-3 0 15,-3-10 0-15</inkml:trace>
  <inkml:trace contextRef="#ctx0" brushRef="#br0" timeOffset="98999.52">24045 8898 200 0,'0'0'0'0,"-1"19"0"16,1 9 0-16,3 10 0 16,3 7 0-16,6 2 0 15,6 6 0-15,0 2 0 0,2 5 0 16,5-3 0-16,2-1 0 16,-2-4 0-16,0-6 0 0,-5-3 0 15,-1-8 0-15,-3-5 0 16,-1-9 0-16,-4-5 0 0,-2-5 0 15,-1-3 0-15,-8-8 0 16,0 0 0-16,3-8 0 16,-7-14 0-16,-3-11 0 0,-3-11 0 15,0-6 0-15,0 3 0 16,5 4 0-16,2 7 0 0,5 5 0 16,4 8 0-16,3 3 0 0,0 7 0 15,1 7 0-15,4 3 0 16,3 7 0-16,2 4 0 15,2 6 0-15,-2 8 0 0,4 1 0 16,6 6 0-16,-2 3 0 16,-1-2 0-16,-1 4 0 0,-2-1 0 15,2 0 0-15,-3 1 0 16,4-3 0-16,-4-6 0 0,-1-3 0 16,0-3 0-16,-3-7 0 15</inkml:trace>
  <inkml:trace contextRef="#ctx0" brushRef="#br0" timeOffset="99266.85">24774 9042 200 0,'0'0'0'0,"0"0"0"16,0 22 0-16,3 17 0 16,0 8 0-16,3 4 0 0,4 2 0 15,8 0 0-15,1 0 0 16,5-4 0-16,3-5 0 0,-2-3 0 16,-1-4 0-16,1-1 0 15,3-6 0-15,-1-9 0 0,-7-4 0 16</inkml:trace>
  <inkml:trace contextRef="#ctx0" brushRef="#br0" timeOffset="99549.63">24707 9423 200 0,'-15'-1'0'0,"-4"0"0"16,4 0 0-16,3 0 0 15,12 1 0-15,0 0 0 0,8-6 0 16,10-2 0-16,12-6 0 16,7-3 0-16,8-2 0 15,2-1 0-15,4-3 0 0,1 1 0 16,-2 1 0-16,0 3 0 0,-1 5 0 15,-4 2 0-15,-2 5 0 16,-7-1 0-16</inkml:trace>
  <inkml:trace contextRef="#ctx0" brushRef="#br0" timeOffset="100007.78">25219 9033 200 0,'0'0'0'0,"0"0"0"0,0 0 0 15,4 20 0-15,5 15 0 0,4 11 0 16,2 10 0-16,4 8 0 15,6 4 0-15,3-1 0 16,3-2 0-16,5-5 0 0,-2-5 0 16,0-11 0-16,-1-7 0 15,1-9 0-15,-5-9 0 0,-1-8 0 16,-6-7 0-16,-4-4 0 0,-2-4 0 16,-3-5 0-16,-3-7 0 15,-6-9 0-15,-2-7 0 16,-4-10 0-16,-6-6 0 0,-3-9 0 15,1-8 0-15,-3-1 0 16,6 0 0-16,1 7 0 16,2 5 0-16,1 5 0 0,3 6 0 15,3 4 0-15,0 9 0 16,1 8 0-16,1 5 0 0,2 7 0 16,0 2 0-16,0 5 0 15,-1 8 0-15,-12 0 0 0</inkml:trace>
  <inkml:trace contextRef="#ctx0" brushRef="#br0" timeOffset="100482.63">25798 9517 200 0,'0'0'0'0,"0"0"0"16,0 0 0-16,0 0 0 0,0 0 0 15,16 2 0-15,9-3 0 16,1-6 0-16,1-7 0 0,0-7 0 16,2-6 0-16,1-8 0 15,2-2 0-15,3-5 0 0,-1-3 0 16,-5 5 0-16,-5 0 0 16,-4 1 0-16,-5 1 0 15,-5 4 0-15,-7 3 0 0,-6 5 0 16,-5 3 0-16,-6 5 0 15,-1 5 0-15,-5 6 0 0,-3 8 0 16,0 7 0-16,-1 8 0 16,1 3 0-16,0 2 0 0,5 10 0 15,0 3 0-15,7 2 0 16,3 2 0-16,2 4 0 0,5 1 0 16,0 5 0-16,4 1 0 15,9 2 0-15,1-2 0 0,5-5 0 16,4-8 0-16,3-9 0 15,0-6 0-15,0-3 0 16,3-7 0-16,3-11 0 0,1-8 0 16,1-8 0-16,0-5 0 15,-2-6 0-15,2-1 0 0,1-3 0 16,-3-4 0-16,-5-3 0 16,-7-4 0-16</inkml:trace>
  <inkml:trace contextRef="#ctx0" brushRef="#br0" timeOffset="100854.16">26511 9211 200 0,'-1'18'0'0,"-2"14"0"0,1 4 0 16,-1 2 0-16,3 0 0 15,4-3 0-15,1-2 0 0,3-3 0 16,1-4 0-16,1-6 0 16,0-8 0-16,-1-1 0 15,0-3 0-15,-9-8 0 0,0 0 0 16,0 0 0-16,6-9 0 0,-3-15 0 16,-1-8 0-16,-4-9 0 15,2-10 0-15,-2-5 0 0,-2-8 0 16,0 0 0-16,1 7 0 15,5 6 0-15,2 6 0 16,2 5 0-16,2 9 0 0,1 7 0 16,2 5 0-16,0 4 0 15,3 4 0-15,-2 4 0 0,2 7 0 16,-3 3 0-16</inkml:trace>
  <inkml:trace contextRef="#ctx0" brushRef="#br0" timeOffset="101220.23">26771 9153 200 0,'0'0'0'0,"-4"21"0"0,-3 10 0 16,1 4 0-16,5 7 0 15,4 6 0-15,0 6 0 0,5 0 0 16,4-3 0-16,2-5 0 15,5-6 0-15,3-9 0 0,3-2 0 16,3-8 0-16,-3-10 0 16,2-6 0-16,2-10 0 0,-1-7 0 15,-4-11 0-15,1 1 0 16,-4-9 0-16,-7-2 0 0,-1-3 0 16,-4-7 0-16,-5-8 0 15,-4-4 0-15,-1 1 0 16,0-1 0-16,0 8 0 0,0 9 0 15,1 5 0-15,0 7 0 16,0 7 0-16,0 7 0 0,0 12 0 16,0 0 0-16,0 0 0 15,0 0 0-15,5-6 0 0,1 3 0 16</inkml:trace>
  <inkml:trace contextRef="#ctx0" brushRef="#br0" timeOffset="101683.79">27325 9153 200 0,'0'0'0'0,"0"0"0"0,4 16 0 16,-1 6 0-16,1 12 0 15,4 9 0-15,-1 4 0 0,2 4 0 16,3-3 0-16,1-4 0 16,3-6 0-16,-1-10 0 15,3-5 0-15,-1-8 0 0,2-4 0 16,-3-5 0-16,1-8 0 16,-2-4 0-16,-3-8 0 0,3-7 0 15,-2-5 0-15,-2-3 0 16,-2-5 0-16,0-5 0 0,-1-2 0 15,0 0 0-15,0 2 0 16,-2 4 0-16,-1 9 0 16,-2 9 0-16,-1 8 0 0,-2 9 0 15,0 0 0-15,0 0 0 0,0 3 0 16,2 8 0-16,-1 14 0 16,-1 5 0-16,2 5 0 15,1 5 0-15,5 2 0 0,2 1 0 16,4-3 0-16,6-2 0 15,0-5 0-15,2-8 0 0,3-11 0 16,-3-5 0-16</inkml:trace>
  <inkml:trace contextRef="#ctx0" brushRef="#br0" timeOffset="101899.35">27988 9178 200 0,'0'0'0'0,"0"0"0"0,6 13 0 15,3 10 0-15,1 9 0 16,-1 5 0-16,1 8 0 16,4 3 0-16,0-1 0 0,1-2 0 15,2-6 0-15,5-9 0 16,0-9 0-16,-1-10 0 15</inkml:trace>
  <inkml:trace contextRef="#ctx0" brushRef="#br0" timeOffset="102086.66">28105 9017 200 0,'-12'-9'0'0,"-2"-4"0"0,1 3 0 16,6 3 0-16,7 7 0 16,0 0 0-16,-3 5 0 0,6 10 0 15,3 1 0-15</inkml:trace>
  <inkml:trace contextRef="#ctx0" brushRef="#br0" timeOffset="102332.85">28306 8788 200 0,'-1'24'0'0,"0"20"0"15,0 13 0-15,1 9 0 16,12 13 0-16,-3 1 0 0,6-1 0 15,-3-5 0-15,2-9 0 16,3-3 0-16,4-6 0 16,3-12 0-16,-2-11 0 0,0-11 0 15,-3-9 0-15</inkml:trace>
  <inkml:trace contextRef="#ctx0" brushRef="#br0" timeOffset="102523.97">28675 9169 200 0,'0'0'0'0,"0"0"0"0,0 0 0 16,4 16 0-16,4 12 0 0,4 9 0 16,-3 4 0-16,5 3 0 15,1 0 0-15,1-4 0 16,3-6 0-16,-2-8 0 0</inkml:trace>
  <inkml:trace contextRef="#ctx0" brushRef="#br0" timeOffset="102709.37">28742 8838 200 0,'0'0'0'16,"0"0"0"-16,0 0 0 0,0 0 0 16,0 0 0-16,-3 21 0 15,3 13 0-15,3 2 0 16</inkml:trace>
  <inkml:trace contextRef="#ctx0" brushRef="#br0" timeOffset="103071.74">28994 9347 200 0,'0'0'0'0,"0"0"0"0,0 0 0 15,0 0 0-15,0 15 0 16,0 3 0-16,0-3 0 0,3-3 0 16,0-1 0-16,-3-11 0 15,0 0 0-15,6-7 0 0,1-11 0 16,1-14 0-16,1-8 0 15,-1-9 0-15,-2-9 0 16,-2 0 0-16,2 1 0 0,-2 9 0 16,1 12 0-16,0 11 0 15,0 4 0-15,1 7 0 0,5 4 0 16,0 4 0-16,0 9 0 16,6 8 0-16,-1 8 0 0,3 11 0 15,0 6 0-15,2 8 0 16,0 3 0-16,-2 2 0 0,-1-2 0 15,-1-4 0-15,1-5 0 16,2-5 0-16,-1-4 0 16,2-12 0-16,-5-7 0 0</inkml:trace>
  <inkml:trace contextRef="#ctx0" brushRef="#br0" timeOffset="103666.31">29514 9093 200 0,'4'-16'0'0,"2"-5"0"0,-4 2 0 16,-2 2 0-16,0 5 0 15,0 2 0-15,0 10 0 0,0 0 0 16,-6-4 0-16,-3 4 0 16,-1 8 0-16,-4 7 0 0,-1 10 0 15,-1 7 0-15,2 2 0 16,4 2 0-16,1 1 0 0,5-1 0 15,2-2 0-15,1-3 0 16,3-5 0-16,1-8 0 0,5 0 0 16,-1-6 0-16,4-6 0 15,3-1 0-15,0-6 0 0,3-6 0 16,-3-3 0-16,1-4 0 16,-2-6 0-16,-2-3 0 0,1-4 0 15,-5-2 0-15,-2-4 0 16,-4-3 0-16,-3-1 0 15,-2-1 0-15,0 3 0 0,-4 8 0 16,0 6 0-16,4 5 0 16,1 6 0-16,3 10 0 15,0 0 0-15,0 0 0 0,0 0 0 16,2 5 0-16,4 13 0 0,5 8 0 16,1 5 0-16,6 1 0 15,1 4 0-15,6 4 0 16,1-1 0-16,-1 4 0 0,1 1 0 15,-1-5 0-15,-1-1 0 16,-1-1 0-16,-8 1 0 0,-2 0 0 16,-7 0 0-16,-3-1 0 15,-6 2 0-15,-4 2 0 0,-4-5 0 16,-7 1 0-16,-8-3 0 16,-1 0 0-16,-5-3 0 15,-4-3 0-15,-4-6 0 0,-1-10 0 16,-3-6 0-16,0-9 0 15,0-4 0-15,2 0 0 0</inkml:trace>
  <inkml:trace contextRef="#ctx0" brushRef="#br0" timeOffset="112583.13">18232 16495 200 0,'0'0'0'0,"16"10"0"16,2 5 0-16,1 3 0 0,-2 0 0 16,-4 1 0-16,-5 0 0 15,-5 2 0-15,-4 3 0 16,-5 2 0-16,-3 4 0 0,-9 2 0 15,-4 2 0-15,-3 1 0 0,-5 2 0 16,-4-1 0-16,-3 3 0 16,-5-2 0-16,-6 3 0 15,-2-3 0-15,-5 3 0 0,-3-5 0 16,-2-2 0-16,1-5 0 16,-4-2 0-16,0-6 0 0,-2-3 0 15,-2-5 0-15,-1-4 0 16,-4-2 0-16,-4-4 0 0,-3-3 0 15,2 0 0-15,1 0 0 16,1 0 0-16,1-3 0 0,1-1 0 16,4 0 0-16,3 1 0 15,6 1 0-15,0 0 0 16,5 2 0-16,7-3 0 0,8 3 0 16,2 1 0-16,9 0 0 15,3 0 0-15,4 0 0 0,8 0 0 16,5 0 0-16,9 0 0 0,0 0 0 15,-7 5 0-15,4 1 0 16,2 2 0-16,1-8 0 16,0 8 0-16,0-8 0 0,-2 9 0 15</inkml:trace>
  <inkml:trace contextRef="#ctx0" brushRef="#br0" timeOffset="113566.15">13802 16725 200 0,'-13'-9'0'16,"-11"-4"0"-16,-3-6 0 0,5 3 0 15,2-1 0-15,0 3 0 16,6 4 0-16,1 5 0 0,5 2 0 16,8 3 0-16,0 0 0 15,-7 2 0-15,2 7 0 0,-2 10 0 16,3 9 0-16,-2 7 0 16,-1 9 0-16,0 6 0 15,-4 9 0-15,-2 7 0 0,-2 6 0 16,-2 4 0-16,-4 1 0 15,2 0 0-15,3-4 0 0,-1-4 0 16,1-4 0-16,2-8 0 16,3-8 0-16,4-8 0 15,0-8 0-15,2-10 0 0,2-8 0 16,3-15 0-16,0 0 0 0,0 0 0 16,-2-9 0-16,3-11 0 15,-1-13 0-15,5-12 0 16,3-11 0-16,0-2 0 0,2-4 0 15,5-5 0-15,4-3 0 16,2 4 0-16,3 0 0 0,1 4 0 16,-2 6 0-16,3 5 0 15,2 1 0-15,2 8 0 0,6 2 0 16,5 7 0-16,3 8 0 16,3 12 0-16,4 6 0 0,3 7 0 15,-1 7 0-15,-5 8 0 16,-3 2 0-16,-9 6 0 0,-6-1 0 15,-8 0 0-15,-9 3 0 16,-6 3 0-16,-8-1 0 16,-12 0 0-16,-10-2 0 0,-9-2 0 15,-8-2 0-15,-5-5 0 16,2-5 0-16,-2-3 0 0,3-2 0 16,1-8 0-16,-2-5 0 15,3-5 0-15,3-3 0 0,3-5 0 16,1-3 0-16,7 0 0 15,6 5 0-15,5 1 0 0,7 3 0 16,10-2 0-16,8-5 0 16</inkml:trace>
  <inkml:trace contextRef="#ctx0" brushRef="#br0" timeOffset="113890.73">14306 16547 200 0,'0'0'0'0,"0"0"0"15,0 0 0-15,6 16 0 16,1 9 0-16,0 5 0 0,0 10 0 15,-5 3 0-15,-2 5 0 16,-4 4 0-16,-3 4 0 0,-1 4 0 16,0-1 0-16,-1-5 0 15,3-5 0-15,3-7 0 0,3-6 0 16,2-9 0-16,2-9 0 16,3-9 0-16,8-9 0 15,4-4 0-15,1-9 0 0,5-6 0 16</inkml:trace>
  <inkml:trace contextRef="#ctx0" brushRef="#br0" timeOffset="114366.39">14666 16954 200 0,'18'-9'0'0,"7"-9"0"15,-4 0 0-15,-3-1 0 16,-4 1 0-16,-2 1 0 0,-4 3 0 16,-3 3 0-16,-3 1 0 15,-4 3 0-15,-4 1 0 16,-7-1 0-16,-8 4 0 0,-5 6 0 15,-2 6 0-15,-2 4 0 0,-1 5 0 16,-1 5 0-16,0 5 0 16,0 4 0-16,4 1 0 15,3 0 0-15,2 0 0 0,7-1 0 16,6-3 0-16,2-7 0 16,7-4 0-16,4 0 0 0,4-4 0 15,2-5 0-15,7-6 0 16,4-6 0-16,4-6 0 0,-1-5 0 15,-1-1 0-15,2-5 0 16,0 0 0-16,2-1 0 16,1-1 0-16,-3 1 0 0,1-5 0 15,-1 3 0-15,-4 4 0 16,-3 3 0-16,0 3 0 0,-5 5 0 16,-2 3 0-16,-10 5 0 15,7-3 0-15,-7 3 0 0,0 0 0 16,2 12 0-16,-5 9 0 15,-2 6 0-15,-6 6 0 0,-2 1 0 16,-4 2 0-16,2 1 0 16,-4-3 0-16,4 0 0 15,2-4 0-15,4-3 0 0,6-3 0 16,3-5 0-16,7-7 0 0,2-7 0 16</inkml:trace>
  <inkml:trace contextRef="#ctx0" brushRef="#br0" timeOffset="114741.75">15145 16877 200 0,'8'-14'0'0,"2"-6"0"16,-2-6 0-16,-2 4 0 0,0 3 0 15,-4 4 0-15,-6 2 0 16,-5 3 0-16,-6 1 0 0,-3 6 0 15,-2 6 0-15,-1 6 0 16,2 2 0-16,1 7 0 0,3 4 0 16,2 3 0-16,3 4 0 15,6 2 0-15,4 4 0 0,4 2 0 16,2 1 0-16,2 0 0 16,2-2 0-16,0-2 0 15,-1-3 0-15,-3 0 0 0,1-5 0 16,-2-4 0-16,0-5 0 15,-4-7 0-15,-1-10 0 0,0 0 0 16,-4 7 0-16,-4-5 0 16,-8-2 0-16,-3-4 0 15,0-7 0-15,-2-8 0 0,2-5 0 16,-1-5 0-16,7 2 0 16,8-5 0-16,4 6 0 0</inkml:trace>
  <inkml:trace contextRef="#ctx0" brushRef="#br0" timeOffset="114987.69">15447 16775 200 0,'0'0'0'0,"0"0"0"16,0 0 0-16,0 0 0 0,0 19 0 15,-4 11 0-15,-1 7 0 16,-2-1 0-16,-4 3 0 16,-4 1 0-16,-2-2 0 0,-2 2 0 15,0 0 0-15,3-3 0 0,0-2 0 16,1-2 0-16,4-3 0 16,1-9 0-16</inkml:trace>
  <inkml:trace contextRef="#ctx0" brushRef="#br0" timeOffset="115225.2">15212 16962 200 0,'0'0'0'0,"15"-1"0"0,10 1 0 15,4 6 0-15,1 1 0 0,2 3 0 16,-4 1 0-16,0 4 0 16,1 0 0-16,-1 0 0 15,1-3 0-15,1-2 0 0,0-3 0 16,1-7 0-16</inkml:trace>
  <inkml:trace contextRef="#ctx0" brushRef="#br0" timeOffset="115432.76">15656 16944 200 0,'0'0'0'0,"0"0"0"0,-6 14 0 16,-4 10 0-16,-1 3 0 0,-1 4 0 15,2 2 0-15,-1 5 0 16,1-1 0-16,3-2 0 0,0 2 0 15,-1-7 0-15,1 0 0 16,0-4 0-16,3-8 0 16</inkml:trace>
  <inkml:trace contextRef="#ctx0" brushRef="#br0" timeOffset="115622.96">15632 16843 200 0,'0'0'0'0,"8"-13"0"0,2-10 0 16,3 1 0-16,-1 3 0 0,-2 4 0 15,-3 5 0-15,-7 10 0 16,0 0 0-16,0 0 0 0,0 0 0 16,0 0 0-16,6 3 0 15</inkml:trace>
  <inkml:trace contextRef="#ctx0" brushRef="#br0" timeOffset="115949.52">16042 17004 200 0,'0'0'0'0,"0"0"0"0,0 0 0 16,0 0 0-16,0 0 0 0,-16-7 0 16,-6 1 0-16,-7 5 0 15,0 4 0-15,-3 7 0 0,-1 5 0 16,1 4 0-16,0 6 0 16,6 3 0-16,2 0 0 0,5 3 0 15,6-3 0-15,7 3 0 16,6 1 0-16,3-2 0 15,3-2 0-15,5-2 0 0,4-2 0 16,3-2 0-16,3-2 0 16,4-6 0-16,4-6 0 0</inkml:trace>
  <inkml:trace contextRef="#ctx0" brushRef="#br0" timeOffset="116315.71">16327 17301 200 0,'0'0'0'0,"0"0"0"16,0 0 0-16,0 0 0 0,0 0 0 15,-3-13 0-15,-4-3 0 16,-8 2 0-16,-4 5 0 0,-4 2 0 16,-5 7 0-16,2 7 0 15,-1 2 0-15,2 0 0 16,-1 4 0-16,4 1 0 0,5 2 0 15,6 3 0-15,4 2 0 16,6 2 0-16,4 1 0 0,5 4 0 16,4 2 0-16,0-2 0 15,0-3 0-15,1 0 0 16,-1-4 0-16,-3-2 0 0,-1-5 0 16,-3-5 0-16,-5-9 0 15,0 0 0-15,0 0 0 0,0 0 0 16,-3 5 0-16,-8-5 0 15,-4-12 0-15,-8-5 0 0,-3-4 0 16,-6 2 0-16,-3-3 0 16,-7-3 0-16</inkml:trace>
  <inkml:trace contextRef="#ctx0" brushRef="#br0" timeOffset="125506.99">17837 16402 200 0,'0'0'0'0,"0"0"0"0,0 0 0 16,0 0 0-16,0 0 0 15,14-3 0-15,2-4 0 0,-7-4 0 16,-5-2 0-16,-4-4 0 16,-7-3 0-16,0-1 0 0,-3-2 0 15,-1-2 0-15,-4-5 0 16,-7-3 0-16,-7-5 0 0,-6-1 0 16,-5-2 0-16,-3-3 0 15,-8-1 0-15,-9-5 0 16,-4-2 0-16,-3 2 0 0,-9 2 0 15,-7-2 0-15,-4 2 0 16,-6 1 0-16,-6 0 0 0,-2 2 0 16,-3 5 0-16,-2 4 0 15,1 4 0-15,-5 3 0 0,-3 4 0 16,2 4 0-16,-2 6 0 16,3 6 0-16,-2 4 0 0,2 3 0 15,-2 8 0-15,1 1 0 16,0 4 0-16,2 1 0 15,-1 4 0-15,2 2 0 0,-1-1 0 16,2 3 0-16,2 3 0 16,-2 3 0-16,2 2 0 0,4 0 0 15,1 5 0-15,4 1 0 16,2 4 0-16,2 2 0 16,6 5 0-16,1 2 0 0,-1 2 0 15,2-2 0-15,1 3 0 0,3-1 0 16,-1 0 0-16,6 0 0 15,2 5 0-15,3 2 0 0,1 0 0 16,1 1 0-16,5 3 0 16,-2-1 0-16,3 0 0 15,-1 0 0-15,2-3 0 0,0-1 0 16,-2-1 0-16,2-2 0 16,-2-3 0-16,-1-2 0 0,-3-2 0 15,-2-1 0-15,-3-3 0 16,-2 0 0-16,-1-5 0 15,-1-2 0-15,0-7 0 0,-6-4 0 16,-3-6 0-16,1-1 0 16,-4-5 0-16,-3-1 0 0,-3-7 0 15,-3-1 0-15,-7-3 0 16,1-3 0-16,-2-4 0 0,0-6 0 16,-7-2 0-16,-1-5 0 15,-6-3 0-15,-1-3 0 0,-2-6 0 16,-3-7 0-16,-1-5 0 15,-7-4 0-15,-3-6 0 0,-1-1 0 16,1 3 0-16,6-2 0 16,-1 1 0-16,6 3 0 15,4-5 0-15,2-4 0 0,-1 0 0 16,6 3 0-16,8 0 0 0,5 1 0 16,8 2 0-16,4 2 0 15,5 1 0-15,6 3 0 16,7 0 0-16,4 3 0 0,7 4 0 15,9 3 0-15,7 4 0 16,4 0 0-16,3-1 0 16,3 2 0-16,2 1 0 0,3 3 0 15,4-1 0-15,1 4 0 16,1-2 0-16,4 5 0 0,1 0 0 16,-4 2 0-16,6 5 0 15,-1 0 0-15,2 2 0 0,-1 1 0 16,-3 4 0-16,3 2 0 15,0 2 0-15,1 1 0 0,-5 1 0 16,2 3 0-16,0 2 0 16,3 1 0-16,0 2 0 0,4 2 0 15,0-4 0-15,2 0 0 16,9-3 0-16,0 0 0 16,0 0 0-16,0 0 0 0,0 0 0 15,0 0 0-15,0 0 0 16,0 0 0-16,0 0 0 0,0 0 0 15,0 0 0-15,0 0 0 16,-9-1 0-16,3-1 0 0,6 2 0 16,-5-7 0-16,2 0 0 15,0-2 0-15,-1-2 0 16,-1 3 0-16,-1-1 0 0,-5-4 0 16,-2-1 0-16,-8-1 0 15,2-6 0-15,3 0 0 0</inkml:trace>
  <inkml:trace contextRef="#ctx0" brushRef="#br0" timeOffset="130982.8">4206 12989 200 0,'0'0'0'0,"0"0"0"0,0 0 0 15,0 0 0-15,-7 23 0 0,-1 15 0 16,-3 11 0-16,0 10 0 16,1 10 0-16,-4 10 0 0,-1 4 0 15,0 5 0-15,-1-1 0 16,0-2 0-16,-4-4 0 0,1-2 0 15,-3-5 0-15,-1-5 0 16,4-3 0-16,1-8 0 0,0-5 0 16,2-5 0-16,2-8 0 15,2-8 0-15,1-8 0 16,4-9 0-16,1-14 0 0,-1-15 0 16</inkml:trace>
  <inkml:trace contextRef="#ctx0" brushRef="#br0" timeOffset="131501.06">4148 13023 200 0,'0'0'0'0,"0"0"0"0,0 0 0 0,0 0 0 16,0 0 0-16,-1-14 0 15,7-6 0-15,17 0 0 16,7 5 0-16,10 3 0 0,1 7 0 15,3 8 0-15,0 3 0 16,-3 5 0-16,1 1 0 0,-4 5 0 16,0 5 0-16,-2 7 0 15,-1 4 0-15,-7 4 0 0,-3 0 0 16,-4-2 0-16,-8-2 0 16,-3-2 0-16,-8-4 0 15,-11-2 0-15,-6-1 0 0,-10-2 0 16,-7-2 0-16,-7-4 0 15,-3-2 0-15,-6-4 0 0,0-3 0 16,0 2 0-16,-2-5 0 16,3-1 0-16,-1-2 0 0,0-3 0 15,2-1 0-15,3-1 0 16,6-1 0-16,6 1 0 0,7-1 0 16,5 3 0-16,12-2 0 15,11-3 0-15</inkml:trace>
  <inkml:trace contextRef="#ctx0" brushRef="#br0" timeOffset="131932.57">4541 13438 200 0,'0'0'0'0,"0"0"0"16,21-6 0-16,12-7 0 0,4 1 0 15,5-2 0-15,1-2 0 16,4 0 0-16,0 2 0 0,0-1 0 16,0-1 0-16,-2-3 0 15,-5-1 0-15,-2 3 0 16,-7 0 0-16,-5-3 0 0,-3-1 0 16,-5-1 0-16,-7 3 0 15,-6 1 0-15,-3 4 0 0,-8 4 0 16,-7 1 0-16,-6 2 0 15,-11 6 0-15,-6 4 0 0,-6 6 0 16,-2 3 0-16,-1 4 0 16,-1 6 0-16,1 3 0 0,4 2 0 15,6 7 0-15,3 3 0 16,9 1 0-16,7 5 0 0,6 0 0 16,7-2 0-16,8-1 0 15,8-3 0-15,6-5 0 0,8-6 0 16,8-4 0-16,6-8 0 15,6-7 0-15,3-7 0 0,3-11 0 16,1-6 0-16</inkml:trace>
  <inkml:trace contextRef="#ctx0" brushRef="#br0" timeOffset="132316.14">5592 13168 200 0,'-12'-14'0'15,"-7"-7"0"-15,-7 2 0 0,-6 4 0 16,-2 8 0-16,-3 7 0 16,0 6 0-16,-3 7 0 0,3 5 0 15,4 11 0-15,5 7 0 16,5 3 0-16,10 0 0 15,5 3 0-15,8-2 0 0,4 0 0 16,8-4 0-16,1-2 0 16,3-2 0-16,0 0 0 0,1-1 0 15,-6-3 0-15,-1-1 0 16,-3-4 0-16,-4-5 0 0,-3-2 0 16,-5-1 0-16,-8 0 0 15,-3-2 0-15,-6-2 0 16,-2-3 0-16,-2-2 0 0,1-1 0 15,0-3 0-15,-1-5 0 0,1-8 0 16,6-7 0-16,3-8 0 16</inkml:trace>
  <inkml:trace contextRef="#ctx0" brushRef="#br0" timeOffset="132615.78">5742 13209 200 0,'0'0'0'0,"0"0"0"0,-14 18 0 16,-9 9 0-16,-4 9 0 0,1 6 0 15,4 3 0-15,5 5 0 16,4-2 0-16,5-1 0 15,4-5 0-15,9-2 0 0,5-4 0 16,5-2 0-16,8-4 0 16,6-2 0-16,4-8 0 0,4-3 0 15,5-6 0-15,1-2 0 16,0-4 0-16,-2-7 0 0,-5-7 0 16,-2-8 0-16</inkml:trace>
  <inkml:trace contextRef="#ctx0" brushRef="#br0" timeOffset="132900.1">5330 13412 200 0,'0'0'0'0,"0"0"0"15,0 0 0-15,22 0 0 16,16 5 0-16,9 3 0 0,8 5 0 16,2 3 0-16,2 3 0 15,0 4 0-15,0-3 0 0,-2 3 0 16,0-4 0-16,-2-4 0 16,-5-6 0-16,-3-4 0 0,-7-2 0 15,-6-7 0-15,-3-3 0 16,-5-4 0-16</inkml:trace>
  <inkml:trace contextRef="#ctx0" brushRef="#br0" timeOffset="133082.68">6136 13446 200 0,'0'0'0'0,"0"0"0"0,0 21 0 0,0 12 0 15,0 4 0-15,-1 5 0 0,0 4 0 16,-3-1 0-16,-3 3 0 16,-1-4 0-16,-2-9 0 0,4-15 0 15</inkml:trace>
  <inkml:trace contextRef="#ctx0" brushRef="#br0" timeOffset="133258.18">6304 13243 200 0,'0'0'0'0,"0"0"0"0,0 0 0 16,0 0 0-16,0 0 0 0,13 11 0 15,4 7 0-15,-2-6 0 16</inkml:trace>
  <inkml:trace contextRef="#ctx0" brushRef="#br0" timeOffset="133556.29">6580 13565 200 0,'-14'-4'0'0,"-6"1"0"0,-7 0 0 15,-2 3 0-15,-6 4 0 16,0 6 0-16,-3 5 0 16,4 6 0-16,1 8 0 0,6 5 0 15,9 4 0-15,6 3 0 16,10-1 0-16,8-4 0 0,7-2 0 16,7-4 0-16,7-2 0 15,6-4 0-15,6-5 0 16,1-4 0-16,3-2 0 0,3-6 0 15,-1-4 0-15,2-5 0 16,-2-6 0-16,-2-5 0 0,-6-3 0 16</inkml:trace>
  <inkml:trace contextRef="#ctx0" brushRef="#br0" timeOffset="133724.01">6891 13692 200 0,'0'0'0'0,"0"0"0"15,0 0 0-15,-10 18 0 16,-3 12 0-16,-1 5 0 0,-3 1 0 16,-1 5 0-1,1 0 0-15,0-1 0 0,1-9 0 16,0-10 0-16,6-13 0 0</inkml:trace>
  <inkml:trace contextRef="#ctx0" brushRef="#br0" timeOffset="133899.71">6916 13396 200 0,'0'0'0'16,"4"-13"0"-16,2 1 0 0,2 0 0 16,0 4 0-16,1 5 0 15,1 10 0-15,2 9 0 0,-5 9 0 16,-4 3 0-16</inkml:trace>
  <inkml:trace contextRef="#ctx0" brushRef="#br0" timeOffset="134738.46">7319 13870 200 0,'0'0'0'16,"0"0"0"-16,-11-7 0 0,-2-3 0 16,-7-1 0-16,-6 5 0 15,-2 8 0-15,-3 9 0 0,-5 13 0 16,1 10 0-16,-1 9 0 16,3 3 0-16,6 1 0 0,5-6 0 15,9-8 0-15,5-7 0 16,5-10 0-16,6-3 0 0,5-12 0 15,5-6 0-15,3-8 0 16,5-3 0-16,6-7 0 16,1-6 0-16,7-3 0 0,3-10 0 15,2-6 0-15,1-8 0 16,3-4 0-16,2-9 0 0,-1-1 0 16,-2 3 0-16,-5 7 0 15,-3 9 0-15,-7 6 0 16,-2 7 0-16,-7 9 0 0,-6 6 0 15,-3 3 0-15,-5 8 0 16,-2 4 0-16,-3 8 0 0,-7 2 0 16,-10 10 0-16,-8 10 0 15,-6 7 0-15,-1 8 0 0,-4 6 0 16,1 3 0-16,-1 3 0 16,3 3 0-16,2 1 0 0,5 0 0 15,5 3 0-15,7-2 0 16,3 0 0-16,6-2 0 0,4-4 0 15,4-5 0-15,7-6 0 16,2-9 0-16,3-4 0 16,7-5 0-16,6-4 0 0,7-5 0 15,7-8 0-15,4-2 0 16,6-3 0-16,5-4 0 0,1-5 0 16,-2-1 0-16,1-2 0 15,-2-2 0-15,-7 1 0 0,-5 0 0 16,-6 0 0-16,-7-2 0 15,-6-1 0-15,-8 1 0 0,-4 0 0 16,-6 2 0-16,-7-4 0 16,-8 1 0-16,-7 2 0 0,-4 0 0 15,-4 4 0-15,-6 3 0 16,-4 8 0-16,-6 4 0 16,0 10 0-16,-4 9 0 0,-2 6 0 15,2 6 0-15,7 5 0 16,5 4 0-16,8 3 0 0,4 1 0 15,9-3 0-15,3-2 0 16,7-1 0-16,4-3 0 16,6-5 0-16,6 0 0 0,6-5 0 15,6-9 0-15,10-9 0 16,9-7 0-16,5-8 0 0,7-8 0 16,4-5 0-16</inkml:trace>
  <inkml:trace contextRef="#ctx0" brushRef="#br0" timeOffset="135099.31">8578 14023 200 0,'-11'-21'0'0,"-12"-8"0"16,-5 4 0-16,-9 10 0 15,-4 10 0-15,-8 10 0 0,-2 8 0 16,0 12 0-16,1 6 0 16,7 9 0-16,7 5 0 15,6 4 0-15,4 0 0 0,6 2 0 16,9-2 0-16,5-4 0 16,5-1 0-16,3-4 0 0,1-3 0 15,0 0 0-15,0-3 0 16,0-4 0-16,-1-8 0 0,-1-3 0 15,-2-6 0-15,-3-2 0 16,-9-4 0-16,-7 0 0 16,-8-8 0-16,-10-5 0 0,-5-6 0 15,-6-3 0-15,-3-6 0 16,0-5 0-16,0-4 0 0</inkml:trace>
  <inkml:trace contextRef="#ctx0" brushRef="#br0" timeOffset="139248.74">4677 14116 200 0,'0'0'0'0,"0"0"0"15,0 0 0-15,0 0 0 0,0 0 0 16,0 0 0-16,0 0 0 16,0 0 0-16,2-14 0 0,4-2 0 15</inkml:trace>
  <inkml:trace contextRef="#ctx0" brushRef="#br0" timeOffset="139616.1">4677 14208 200 0,'0'0'0'0,"0"0"0"15,0 0 0-15,0 0 0 16,0 0 0-16,0 0 0 0,0 0 0 16,0 0 0-16,0 0 0 15,0 0 0-15,13 6 0 16,5 0 0-16,-1-1 0 0,0-3 0 15,-4-2 0-15,2 0 0 16,-4 0 0-16,0 0 0 0,-1 0 0 16,-10 0 0-16,9-3 0 15,-2-1 0-15,-7 4 0 0,6-8 0 16,-5 0 0-16,0-1 0 16,-4-1 0-16</inkml:trace>
  <inkml:trace contextRef="#ctx0" brushRef="#br0" timeOffset="141282.57">4737 14175 200 0,'0'0'0'0,"0"0"0"0,0 0 0 0,0 0 0 16,0 0 0-16,15-2 0 15,3 2 0-15,-5-4 0 16,-2 1 0-16,-11 3 0 0,8-4 0 15,-8 4 0-15,0 0 0 16,5-7 0-16,-4-1 0 0,-5 1 0 16,-4 0 0-16,-3 1 0 15,1-2 0-15,-1 1 0 0,-2 2 0 16,0 0 0-16,-2 1 0 16,1-2 0-16,0 0 0 0,-1 1 0 15,0 2 0-15,-2 2 0 16,1 0 0-16,1 3 0 0,0 0 0 15,-1 1 0-15,-1 4 0 16,1-1 0-16,-1 1 0 16,1 3 0-16,-3-2 0 0,3 1 0 15,2 1 0-15,0 2 0 16,0 5 0-16,2-3 0 0,3 1 0 16,0-1 0-16,4 0 0 15,2-1 0-15,0-2 0 16,2-1 0-16,1-10 0 0,0 9 0 15,0-1 0-15,2 2 0 0,-2-10 0 16,0 0 0-16,4 6 0 16,1 1 0-16,-5-7 0 15,0 0 0-15,8 2 0 0,-8-2 0 16,0 0 0-16,8 2 0 16,0-4 0-16,1 0 0 0,-9 2 0 15,10-2 0-15,-3-1 0 16,2 0 0-16,-9 3 0 0,7-2 0 15,3-1 0-15,-3 0 0 16,2 1 0-16,-2 0 0 16,4-1 0-16,-6-1 0 0,-5 4 0 15,5-6 0-15,-5 6 0 0,7-4 0 16,-1-3 0-16,-6 7 0 16,5-6 0-16,-5 6 0 15,5-6 0-15,-3-1 0 0,-2 7 0 16,0-10 0-16,-2 4 0 15,-4 2 0-15,-1-1 0 0,1 1 0 16,-2 0 0-16,0 0 0 16,-4 4 0-16,2 1 0 0,1-1 0 15,-2 0 0-15,3 0 0 16,-1 0 0-16,0-1 0 0,9 1 0 16,-12 0 0-16,4 2 0 15,1 1 0-15,7-3 0 0,0 0 0 16,0 0 0-16,0 0 0 15,0 0 0-15,0 0 0 16,0 0 0-16,0 0 0 0,0 0 0 16,0 0 0-16,0 0 0 15,0 0 0-15,0 0 0 0,0 0 0 16,0 0 0-16,0 0 0 16,0 0 0-16,0 0 0 0,0 0 0 15,0 0 0-15,0 0 0 16,0 0 0-16,0 0 0 0,0 0 0 15,0 0 0-15,0 0 0 16,0 0 0-16,-1 7 0 16,6-1 0-16,4-2 0 0,1-5 0 15,4-3 0-15,2-1 0 16,3 1 0-16,2-2 0 0,0-1 0 16,-1 1 0-16,-1-4 0 15,-2 0 0-15,-1 0 0 0,-1 1 0 16,0-4 0-16,-3 2 0 15,-1 2 0-15,-2 0 0 16,-5 1 0-16,-2 0 0 0,-5-1 0 16,-9 5 0-16,-6 1 0 15,-5 4 0-15,-6 4 0 0,-6 4 0 16,-1 1 0-16,1 2 0 16,0 0 0-16,5 2 0 0,6-2 0 15,5 2 0-15,6-2 0 16,8 0 0-16,8-2 0 0,10-1 0 15,9 0 0-15,5-4 0 16,5-6 0-16,1-2 0 0,1-1 0 16,0-3 0-16,-2 1 0 15,-2-1 0-15,-4 0 0 0,-2 1 0 16,-6 0 0-16,-3 0 0 16,-3 2 0-16,-5 3 0 0,-7 1 0 15,0 0 0-15,0 0 0 16,0 0 0-16,2 5 0 15,-5 7 0-15,0 2 0 0,-4 5 0 16,-1-2 0-16,-3 4 0 16,3-2 0-16,1 0 0 15,3-2 0-15,6-2 0 0,7-1 0 16,7-2 0-16,10 1 0 16,11 0 0-16,12-1 0 0,14-1 0 15,12 1 0-15,11-1 0 16,10-3 0-16,11-2 0 0,7-3 0 15</inkml:trace>
  <inkml:trace contextRef="#ctx0" brushRef="#br0" timeOffset="142100.07">3460 13066 200 0,'0'0'0'0,"0"0"0"0,0 0 0 16,16 0 0-16,10 0 0 0,5 2 0 16,2 3 0-16,6 2 0 15,1 5 0-15,2 0 0 0,-5-2 0 16</inkml:trace>
  <inkml:trace contextRef="#ctx0" brushRef="#br0" timeOffset="149053.99">7309 15420 200 0,'0'0'0'0,"0"0"0"0,0 0 0 16,0 0 0-16,0 0 0 15,18 0 0-15,3-3 0 0,-4 0 0 16,-4 0 0-16,-5-2 0 16,-8 5 0-16,0 0 0 0,0 0 0 15,0 0 0-15,0 0 0 16,0 0 0-16,0 0 0 16,0 0 0-16,-1-3 0 0,-6 2 0 15,-6 0 0-15,0-2 0 16,-4-1 0-16,-2-4 0 0,-3-2 0 15,-2 0 0-15,-5-2 0 16,-1-2 0-16,-5-3 0 0,-3 1 0 16,-7-2 0-16,-2-2 0 15,-7-2 0-15,-2 3 0 0,-5-3 0 16,-3 0 0-16,-3 0 0 16,-4 1 0-16,-2-1 0 15,-3-1 0-15,-4-1 0 0,2-1 0 16,-1 4 0-16,5 1 0 15,2 0 0-15,5 1 0 0,4 4 0 16,7 4 0-16,10 3 0 16,5 1 0-16,5 2 0 0,6 4 0 15,8-3 0-15,6 0 0 16,8 4 0-16,8 0 0 0,0 0 0 16,0 0 0-16,0 0 0 15,3 4 0-15,10 3 0 16,5 2 0-16,7 0 0 0,5 1 0 15,4-2 0-15,4 5 0 16,1-1 0-16,4 1 0 0,0 1 0 16,4 1 0-16,0 0 0 15,1 0 0-15,1-2 0 0,1 0 0 16,-3-3 0-16,-2-1 0 16,0-1 0-16,0-1 0 0,-3-3 0 15,-1 1 0-15,-2-3 0 16,2 5 0-16,-4-1 0 15,2 1 0-15,-2 1 0 0,0 2 0 16,-2 1 0-16,0 0 0 16,-1 1 0-16,2-3 0 0,-3 1 0 15,3-2 0-15,-3 1 0 16,1 0 0-16,0 1 0 0,-1-1 0 16,0-1 0-16,1 1 0 15,1 2 0-15,-2-1 0 16,2 1 0-16,-2 0 0 0,0 4 0 15,-1 0 0-15,2 0 0 0,-3-1 0 16,0 2 0-16,0 2 0 16,2 1 0-16,0-3 0 15,0 0 0-15,0-1 0 0,-4 0 0 16,5-3 0-16,-1-1 0 16,1-1 0-16,-1 0 0 0,2-5 0 15,-1-5 0-15,3-1 0 16,-1 0 0-16,1-2 0 15,0-1 0-15,3-5 0 0,-1-2 0 16,2 0 0-16,-2-1 0 16,2-1 0-16,-1-4 0 0,1-2 0 15,3-4 0-15,3-1 0 16,-1-4 0-16,2-4 0 0,-1-1 0 16,1-2 0-16,-1-1 0 15,0-1 0-15,3-1 0 0,-1 0 0 16,-1-2 0-16,0-1 0 15,-2-3 0-15,-4 0 0 0,3 0 0 16,-6-6 0-16,2-2 0 16,-2-2 0-16,2-2 0 15,-4 3 0-15,-3 0 0 0,3-4 0 16,-4-4 0-16,-2 5 0 16,-2-5 0-16,-4-1 0 0,-1-1 0 15,-2-1 0-15,-7-3 0 16,-1 1 0-16,-7-1 0 0,-5 1 0 15,-6-1 0-15,-4-3 0 16,-5-1 0-16,-8 1 0 0,-8-1 0 16,-3 1 0-16,-9-3 0 15,-5 0 0-15,-8 1 0 16,-5 1 0-16,-5 1 0 0,-9 3 0 16,-5 0 0-16,-7 3 0 15,-3 0 0-15,-7 1 0 0,-3-1 0 16,-6 7 0-16,-7 7 0 15,-5 3 0-15,-1 5 0 16,1 6 0-16,2 1 0 0,3 6 0 16,5 3 0-16,8 3 0 15,5 7 0-15,8 3 0 0,5 3 0 16,9 3 0-16,6 3 0 16,8 1 0-16,7 0 0 0,8 2 0 15,4 1 0-15,8 0 0 16,4 0 0-16,6 2 0 0,3-2 0 15,3 2 0-15,6 0 0 16,8-2 0-16,-1-6 0 0</inkml:trace>
  <inkml:trace contextRef="#ctx0" brushRef="#br0" timeOffset="150865.84">3444 11668 200 0,'0'0'0'0,"0"-14"0"16,0-6 0-16,-1 0 0 16,-4 4 0-16,-4 4 0 0,-2 6 0 15,-3 0 0-15,-6 3 0 16,-8 5 0-16,0 0 0 0,1 3 0 15,-7 1 0-15,3 3 0 16,-2 3 0-16,-2 2 0 0,4 4 0 16,2 2 0-16,0 2 0 15,2 4 0-15,4 2 0 16,3 4 0-16,1 1 0 0,6-3 0 16,5 0 0-16,5-3 0 15,4-1 0-15,9-7 0 0,5-1 0 16,4-5 0-16,5-1 0 15,2-9 0-15,3-2 0 0,1-1 0 16,0-4 0-16,3-6 0 16,1-2 0-16,2-4 0 0,-3-4 0 15,-1-3 0-15,-3-3 0 16,2-3 0-16,-4 0 0 0,-3-3 0 16,-1 1 0-16,-5 2 0 15,-2 0 0-15,-4 4 0 0,-2 3 0 16,-2 1 0-16,-3 3 0 15,-2 4 0-15,0 4 0 16,-3 10 0-16,0 0 0 0,-3 0 0 16,-2 7 0-16,-2 7 0 15,0 7 0-15,-4 2 0 0,5 2 0 16,1 3 0-16,1 1 0 16,3 2 0-16,3-1 0 0,2 1 0 15,1-1 0-15,0-2 0 16,2-3 0-16,-1-3 0 15,3-1 0-15,0-2 0 0,5-4 0 16,3-6 0-16,4-5 0 0,2-5 0 16,0-3 0-16,-2-3 0 15,3-6 0-15,-4-4 0 16,-2-3 0-16,1-4 0 0,-5-4 0 16,-1-1 0-16,-2-1 0 15,-3-1 0-15,0 2 0 0,-3 3 0 16,-2 0 0-16,-2 5 0 15,-2 5 0-15,-1 5 0 0,2 3 0 16,0 8 0-16,0 0 0 16,0 0 0-16,1 3 0 15,-1 12 0-15,0 3 0 0,-1 6 0 16,0 3 0-16,0 4 0 16,-1 1 0-16,-3 1 0 0,0-1 0 15,2-3 0-15,1-2 0 16,2-4 0-16,-2-3 0 0,-2-5 0 15,4-15 0-15,0 0 0 16,0 0 0-16,0 0 0 0,-1-3 0 16,0-7 0-16,2-9 0 15,3-6 0-15,0-4 0 0,5-3 0 16,2-1 0-16,6-2 0 16,0-1 0-16,4 3 0 15,1 3 0-15,3 1 0 0,1 4 0 16,3 3 0-16,-3 5 0 15,0 5 0-15,-1 5 0 0,-1 3 0 16,-2 4 0-16,4 7 0 16,-5 2 0-16,0 5 0 0,0 6 0 15,-5 2 0-15,-2 1 0 16,-2 1 0-16,1 1 0 0,-4 2 0 16,1 2 0-16,1-3 0 15,-5-4 0-15,-1-1 0 16,1-6 0-16,-3-3 0 0,-3-12 0 15,7 9 0-15,1-8 0 16,1-5 0-16,7-6 0 0,-2-7 0 16,1-6 0-16,2-3 0 15,1-6 0-15,2-6 0 0,0-2 0 16,0-1 0-16,2 0 0 16,3 3 0-16,-2 1 0 0,0 4 0 15,-2 2 0-15,-4 6 0 16,-4 6 0-16,-5 7 0 15,-3 5 0-15,-5 7 0 0,0 0 0 16,0 0 0-16,-4 4 0 16,-3 10 0-16,-6 11 0 0,1 3 0 15,-3 3 0-15,0 4 0 16,3 0 0-16,2 5 0 0,3 1 0 16,0 0 0-16,7 2 0 15,2-5 0-15,4-1 0 16,-1-5 0-16,6-2 0 0,2-3 0 15,2-5 0-15,7-7 0 16,2-5 0-16,8-3 0 0,-1-5 0 16,1-3 0-16,2-3 0 15,0-5 0-15,-4-3 0 0,-3-8 0 16,-6-6 0-16,-9-9 0 16,-16 4 0-16</inkml:trace>
  <inkml:trace contextRef="#ctx0" brushRef="#br0" timeOffset="151307.34">4232 11719 200 0,'13'-7'0'0,"12"-3"0"0,6-3 0 16,5 5 0-16,2-1 0 16,1 1 0-16,0-1 0 0,1 2 0 15,3 1 0-15,-1 0 0 16,-1-1 0-16,-5 3 0 0,2-2 0 16,1-1 0-16,-6 3 0 15,-2 0 0-15,-2-2 0 0,-4 0 0 16,-4-1 0-16,-1-1 0 15,-5 3 0-15,-2 2 0 0,-13 3 0 16,0 0 0-16,0 0 0 16,0 0 0-16,0 0 0 15,5 5 0-15,-5 3 0 0,-2 3 0 16,-3 4 0-16,-4 3 0 16,4 4 0-16,2 8 0 0,-2 2 0 15,2 2 0-15,2 0 0 16,-2 1 0-16,0-4 0 0,3-1 0 15,0-3 0-15,-2-4 0 16,-4-6 0-16,-1-10 0 16</inkml:trace>
  <inkml:trace contextRef="#ctx0" brushRef="#br0" timeOffset="151474.31">4836 11507 200 0,'0'0'0'0,"0"0"0"0,0 0 0 15,9-13 0-15,3-1 0 16,0 1 0-16,3 2 0 0</inkml:trace>
  <inkml:trace contextRef="#ctx0" brushRef="#br0" timeOffset="151949.07">5163 11295 200 0,'0'0'0'0,"0"0"0"0,0 0 0 15,0 0 0-15,-6 18 0 16,-3 11 0-16,-1 6 0 0,-1 0 0 15,1-1 0-15,1-2 0 16,0 1 0-16,0 1 0 0,5-5 0 16,3-2 0-16,6-3 0 15,9 2 0-15,5 0 0 16,10 1 0-16,7 3 0 0,5-2 0 16,-1-4 0-16,-2-5 0 15,1 1 0-15,-8-1 0 0,-4-3 0 16,-3-1 0-16,-6-3 0 15,-4 0 0-15,-5-3 0 0,-5 2 0 16,-4-1 0-16,-5-1 0 16,-4-1 0-16,-8-1 0 0,-8-5 0 15,-6-4 0-15,-5-1 0 16,-2-2 0-16,-3-3 0 0,0-4 0 16,-2-4 0-16,2-1 0 15,2-2 0-15,0-3 0 0,4 1 0 16,5-1 0-16,10 3 0 15,4 1 0-15,6 2 0 16,6 4 0-16,9-1 0 0,7 3 0 16,10-1 0-16,5-2 0 15</inkml:trace>
  <inkml:trace contextRef="#ctx0" brushRef="#br0" timeOffset="152132.54">5581 11634 200 0,'0'0'0'0,"0"0"0"0,14 9 0 16,2 3 0-16,-1 6 0 15,-4 0 0-15,-5 0 0 0,-4 2 0 16,-3 2 0-16,-3 3 0 16,-3 2 0-16,-2-4 0 15,-6-3 0-15,-1-8 0 0</inkml:trace>
  <inkml:trace contextRef="#ctx0" brushRef="#br0" timeOffset="152657.84">5581 11574 200 0,'10'-12'0'0,"0"-8"0"0,1 1 0 16,2 5 0-16,2 6 0 15,-1 4 0-15,2 4 0 16,3 3 0-16,-2 2 0 0,1 0 0 16,3 0 0-16,-3-2 0 15,3 3 0-15,1-3 0 0,-4 2 0 16,1-3 0-16,-2-2 0 16,-1 0 0-16,-4 2 0 0,-12-2 0 15,0 0 0-15,0 0 0 16,0 0 0-16,0 0 0 0,0 10 0 15,-9 4 0-15,-4 4 0 16,-5 1 0-16,-6 3 0 16,-2 5 0-16,3 2 0 0,4 2 0 15,1 0 0-15,9 2 0 16,5-3 0-16,3-4 0 0,3-6 0 16,6-5 0-16,8-3 0 15,5-3 0-15,2-6 0 0,5-6 0 16,-2-5 0-16,5-5 0 15,2-1 0-15,-4-7 0 0,0 0 0 16,-5-2 0-16,0-7 0 16,-4 2 0-16,-2 1 0 15,-5 1 0-15,-6-1 0 0,-4 4 0 16,-6 1 0-16,-4 5 0 0,-5-1 0 16,-2 6 0-16,0 5 0 15,-2 1 0-15,-2 3 0 16,1 2 0-16,2-1 0 15,4-2 0-15</inkml:trace>
  <inkml:trace contextRef="#ctx0" brushRef="#br0" timeOffset="152974.87">6220 11422 200 0,'0'0'0'0,"0"0"0"0,0 0 0 15,0 0 0-15,0 0 0 0,9 14 0 16,3 8 0-16,-1 4 0 16,-3 3 0-16,-5 5 0 0,-4-1 0 15,-3 2 0-15,0 0 0 16,1 0 0-16,1-2 0 0,-1-3 0 16,7 0 0-16,4-3 0 15,6-2 0-15,7 0 0 16,5-4 0-16,4-3 0 0,5-4 0 15,7-4 0-15,0-4 0 16,-2-4 0-16,1-5 0 0,-2-4 0 16,-4-4 0-16,-7-1 0 15,-6-2 0-15,-5-5 0 0,-7-2 0 16,-7 0 0-16</inkml:trace>
  <inkml:trace contextRef="#ctx0" brushRef="#br0" timeOffset="153200.73">6002 11710 200 0,'0'0'0'0,"0"0"0"16,0 0 0-16,14-8 0 15,14 0 0-15,7 1 0 0,8 3 0 16,-1 4 0-16,4 3 0 15,0-2 0-15,3 1 0 0,0 1 0 16,2-1 0-16,-2-2 0 16,0-1 0-16,-3-7 0 15,-4-2 0-15</inkml:trace>
  <inkml:trace contextRef="#ctx0" brushRef="#br0" timeOffset="153399.54">6747 11532 200 0,'0'0'0'0,"0"0"0"0,0 0 0 16,0 0 0-16,0 0 0 0,0 0 0 16,3 18 0-16,2 7 0 15,4 5 0-15,3 4 0 0,-1 2 0 16,4-2 0-16,-1 3 0 16,0-1 0-16,-3 1 0 0,-5-3 0 15,0-5 0-15,-3-9 0 16,-3-20 0-16</inkml:trace>
  <inkml:trace contextRef="#ctx0" brushRef="#br0" timeOffset="153601.31">6640 11482 200 0,'5'-13'0'15,"-1"-1"0"-15,1 0 0 0,3 6 0 16,5 4 0-16,1 3 0 16,4 3 0-16,3 5 0 0,3 4 0 15,0 5 0-15,4 0 0 16,4-5 0-16</inkml:trace>
  <inkml:trace contextRef="#ctx0" brushRef="#br0" timeOffset="153865.84">7428 11592 200 0,'0'0'0'15,"0"0"0"-15,0 0 0 0,-10-10 0 16,-14-4 0-16,-2 1 0 16,-1 6 0-16,-2 6 0 0,-1 3 0 15,2 4 0-15,-3 6 0 16,2 6 0-16,0 2 0 15,4 4 0-15,3 1 0 0,1 2 0 16,5 0 0-16,5 1 0 16,1 1 0-16,6-5 0 0,2-3 0 15,4-2 0-15,7-4 0 16,5 3 0-16,4-2 0 0,8 0 0 16,5-5 0-16</inkml:trace>
  <inkml:trace contextRef="#ctx0" brushRef="#br0" timeOffset="154349.76">7981 11796 200 0,'-1'-20'0'0,"-3"-7"0"16,-3 0 0-16,-4 2 0 15,-3 5 0-15,-3 4 0 16,-6 6 0-16,-5 3 0 0,-1 6 0 16,-4 2 0-16,-1 6 0 15,-3 2 0-15,4 4 0 0,2 7 0 16,6 0 0-16,3 2 0 16,-1-1 0-16,7 3 0 0,2-3 0 15,2-1 0-15,3-2 0 16,4-4 0-16,8-3 0 0,7-2 0 15,3 0 0-15,7-4 0 16,6-1 0-16,6-4 0 16,4-2 0-16,1-5 0 0,2 1 0 15,-2-2 0-15,4-2 0 16,-5-2 0-16,-5-2 0 0,-4-2 0 16,-6 0 0-16,-7-1 0 15,-4 5 0-15,-3 5 0 16,-7 7 0-16,0 0 0 0,0 0 0 15,0 3 0-15,-5 10 0 16,-1 7 0-16,-2 8 0 0,4 2 0 16,4 8 0-16,11 6 0 15,12 6 0-15,10 7 0 0,16 5 0 16,12-6 0-16</inkml:trace>
  <inkml:trace contextRef="#ctx0" brushRef="#br0" timeOffset="166199.15">11797 17106 200 0,'0'0'0'0,"0"0"0"16,0 0 0-16,0 0 0 0,0 0 0 16,0 0 0-16,0 0 0 15,0 0 0-15,0 0 0 0,0 0 0 16,0 0 0-16,0 0 0 16,0 0 0-16,0 0 0 15,0 0 0-15,0 0 0 0,-6 13 0 16,-6 5 0-16,2-1 0 15,0-3 0-15,1-4 0 0,-2-4 0 16,-2-2 0-16,-3-1 0 16,-1 3 0-16,0 0 0 15,-5 2 0-15,0-2 0 0,-3 0 0 16,1-2 0-16,-2 1 0 16,-3-1 0-16,-1 1 0 0,-1-1 0 15,-1-3 0-15,3-1 0 16,-2-4 0-16,-1 0 0 0,-3-4 0 15,-3 2 0-15,3-1 0 16,-4-1 0-16,-2 2 0 0,-1 0 0 16,2-3 0-16,0 2 0 15,1-2 0-15,-2-2 0 0,-2 2 0 16,3-1 0-16,-1 1 0 16,-2-1 0-16,2-1 0 0,-6 0 0 15,3 0 0-15,-1 4 0 16,-3-4 0-16,1-2 0 15,-1-2 0-15,-1-1 0 0,4-4 0 16,-4 1 0-16,2 2 0 16,-3 1 0-16,1-1 0 0,0-2 0 15,-2 3 0-15,0-1 0 16,-1-2 0-16,-2 3 0 0,-1 2 0 16,-2-2 0-16,1 3 0 15,-4-1 0-15,1 1 0 0,2 1 0 16,0 0 0-16,0 0 0 15,0 4 0-15,-2-2 0 0,4 0 0 16,-2 0 0-16,0-1 0 16,2-2 0-16,2 2 0 15,2-1 0-15,-4-1 0 0,1 2 0 16,2 3 0-16,-4-3 0 16,2 0 0-16,4-1 0 0,4-2 0 15,-1-1 0-15,3 0 0 16,1 0 0-16,0-2 0 15,3 0 0-15,-1 1 0 0,-2 2 0 16,-1 1 0-16,0 1 0 16,0 2 0-16,0-1 0 0,1 3 0 15,-1 1 0-15,0-1 0 16,3 2 0-16,-2 2 0 0,2 4 0 16,0-3 0-16,3-1 0 15,-3 3 0-15,2 1 0 0,0 3 0 16,-1 0 0-16,2 1 0 15,0 3 0-15,1 2 0 0,-2 0 0 16,3 0 0-16,0 2 0 16,2 0 0-16,3-3 0 15,3-1 0-15,2-1 0 0,0-1 0 16,4 2 0-16,0-1 0 16,2-2 0-16,1-3 0 0,-2-1 0 15,1 3 0-15,-1 0 0 16,0-2 0-16,1 1 0 0,0-2 0 15,3 0 0-15,2 0 0 16,-2 2 0-16,1 3 0 16,2-5 0-16,1 0 0 0,-2 2 0 15,0-3 0-15,-2 0 0 16,4-4 0-16,-3 3 0 0,0-1 0 16,-1 1 0-16,-1 1 0 15,1 1 0-15,-2 0 0 0,0-1 0 16,-3-2 0-16,2 2 0 15,0-1 0-15,-5 4 0 0,2-2 0 16,-1-2 0-16,-2 4 0 16,0-2 0-16,0-2 0 0,-1 1 0 15,3 1 0-15,-1 0 0 16,3 0 0-16,2 0 0 0,3 0 0 16,1 0 0-16,2-2 0 15,1-2 0-15,2 4 0 0,0-1 0 16,11 1 0-16,0 0 0 15,0 0 0-15,0 0 0 16,0 0 0-16,0 0 0 0,0 0 0 16,0 0 0-16,0 0 0 15,0 0 0-15,0 0 0 16,0 0 0-16,0 0 0 0,0 0 0 16,0 0 0-16,0 0 0 0,-6 1 0 15,-2 5 0-15,1-1 0 16,-3 2 0-16,4-1 0 0,2 2 0 15,0 0 0-15,-2-1 0 16,3-1 0-16,-1 0 0 16,4-6 0-16,0 0 0 0,0 0 0 15,0 0 0-15,0 0 0 16,0 0 0-16,-5 8 0 0,5-8 0 16,-3 8 0-16,1 1 0 15,-3-1 0-15,0-2 0 16,-1 0 0-16,-1 2 0 0,0-1 0 15,-1 3 0-15,2-1 0 0,2 0 0 16,1-1 0-16,-3-2 0 16,6-6 0-16,0 0 0 15,0 0 0-15,0 0 0 0,-6 7 0 16,0 0 0-16,-1-2 0 16,7-5 0-16,-6 5 0 0,-2-1 0 15,3 2 0-15,5-6 0 16,0 0 0-16,-4 7 0 0,4-7 0 15,0 0 0-15,0 0 0 16,0 0 0-16,0 0 0 0,0 0 0 16,0 0 0-16,0 0 0 15,0 0 0-15,0 0 0 16,0 0 0-16,0 0 0 0,0 0 0 16,0 0 0-16,0 0 0 15,-3 9 0-15,-4-3 0 0,7-6 0 16,0 0 0-16,0 0 0 15,0 0 0-15,0 0 0 0,0 0 0 16,0 0 0-16,0 0 0 16,0 0 0-16,0 0 0 15,-4 7 0-15,4-7 0 0,-4 8 0 16,4-8 0-16,0 0 0 16,0 0 0-16,3 10 0 0,-3-10 0 15,2 8 0-15,1 1 0 16,-1-1 0-16,-2-8 0 15,0 0 0-15,0 0 0 0,0 0 0 16,0 0 0-16,0 0 0 0,0 0 0 16,0 0 0-16,0 0 0 15,0 0 0-15,0 0 0 16,0 0 0-16,0 0 0 0,0 0 0 16,0 0 0-16,0 0 0 15,0 0 0-15,0 0 0 0,0 0 0 16,0 0 0-16,0 0 0 15,0 0 0-15,0 0 0 0,0 0 0 16,0 0 0-16,0 0 0 16,0 0 0-16,-3 7 0 0,3-7 0 15,0 0 0-15,-3 6 0 16,3-6 0-16,0 0 0 16,-4 7 0-16,4-7 0 0,0 0 0 15,0 0 0-15,0 0 0 16,0 0 0-16,-4 9 0 0,1-1 0 15,3-8 0-15,-1 8 0 16,4 1 0-16,1-1 0 0,0 1 0 16,1 0 0-16,2 0 0 15,-5 3 0-15,2-2 0 0,-1 2 0 16,0-3 0-16,-3-9 0 16,0 0 0-16,1 7 0 0,2 1 0 15,2 0 0-15,2 2 0 16,2-2 0-16,-2-1 0 0,-7-7 0 15,7 5 0-15,1-1 0 16,-8-4 0-16,0 0 0 16,0 0 0-16,0 0 0 15,0 0 0-15,0 0 0 0,7 6 0 16,-7-6 0-16,5 7 0 0,-5-7 0 16,0 0 0-16,0 0 0 15,0 0 0-15,0 0 0 0,0 0 0 16,0 0 0-16,0 0 0 15,0 0 0-15,0 8 0 16,0-8 0-16,-4 7 0 0,4-7 0 16,0 0 0-16,0 0 0 15,-3 6 0-15,3-6 0 0,0 0 0 16,0 0 0-16,0 0 0 16,0 0 0-16,-5 7 0 0,5-7 0 15,-7 3 0-15,-1-1 0 16,8-2 0-16,0 0 0 0,-9 3 0 15,2 0 0-15,7-3 0 16,0 0 0-16,0 0 0 16,-7 2 0-16,-3 1 0 0,3 1 0 15,7-4 0-15,0 0 0 16,-8 4 0-16,1-1 0 0,7-3 0 16,-6 5 0-16,-1-2 0 15,7-3 0-15,0 0 0 0,0 0 0 16,0 0 0-16,0 0 0 15,0 0 0-15,0 0 0 0,0 0 0 16,0 0 0-16,0 0 0 16,0 0 0-16,0 0 0 15,0 0 0-15,0 0 0 0,0 0 0 16,0 0 0-16,0 0 0 16,-6 3 0-16,6-3 0 0,0 0 0 15,0 0 0-15,0 0 0 16,0 0 0-16,-7 3 0 0,-1 1 0 15,1-4 0-15,1-3 0 16,-1 0 0-16,-5-4 0 0,9-1 0 16,5-4 0-16</inkml:trace>
  <inkml:trace contextRef="#ctx0" brushRef="#br0" timeOffset="166807.37">4264 16454 200 0,'0'0'0'0,"0"0"0"0,0 0 0 15,0 0 0-15,0 0 0 16,0 0 0-16,16 0 0 0,3 0 0 15,-4-2 0-15,-3 1 0 16,-12 1 0-16,9-3 0 0</inkml:trace>
  <inkml:trace contextRef="#ctx0" brushRef="#br0" timeOffset="167466.72">4206 16385 200 0,'0'0'0'0,"0"0"0"0,0 0 0 16,0 0 0-16,0 0 0 0,0 0 0 16,0 0 0-16,0 0 0 15,0 0 0-15,0 0 0 16,0 0 0-16,0 0 0 0,0 0 0 15,0 0 0-15,0 0 0 16,0 0 0-16,0 0 0 0,-1-15 0 16,-3-6 0-16,-2 3 0 15,-3 2 0-15,0 2 0 0,-7 1 0 16</inkml:trace>
  <inkml:trace contextRef="#ctx0" brushRef="#br0" timeOffset="169165.73">3569 15962 200 0,'0'0'0'0,"0"0"0"0,0 0 0 16,0 0 0-16,-14-3 0 16,-2 0 0-16,2-5 0 15,5 0 0-15,-1-2 0 0,2 2 0 16,3-1 0-16,1 0 0 15,1-2 0-15,-2 0 0 0,1 2 0 16,1 1 0-16,0 1 0 16,-1 1 0-16,-2 1 0 15,3-2 0-15,3 7 0 0,-4-4 0 16,-3 1 0-16,-1 1 0 16,-3 6 0-16,4 2 0 0,-4 3 0 15,1 2 0-15,-2 7 0 16,-1 1 0-16,0 2 0 0,-1 2 0 15,2 1 0-15,-2 0 0 16,4-1 0-16,1-2 0 16,4-3 0-16,1 1 0 0,1-4 0 15,2-6 0-15,1 1 0 0,5-2 0 16,6 1 0-16,5-4 0 16,1-3 0-16,9 0 0 15,2-3 0-15,0-2 0 0,4-2 0 16,1-2 0-16,1 0 0 15,-2-4 0-15,0 1 0 0,-2-1 0 16,-4 1 0-16,2 3 0 16,-5 1 0-16,-4 0 0 0,-1-2 0 15,-5 2 0-15,-3 2 0 16,-10 4 0-16,0 0 0 0,0 0 0 16,0 0 0-16,0 0 0 15,2 6 0-15,-5 8 0 0,-2 2 0 16,0 2 0-16,1 1 0 15,1 2 0-15,0-2 0 16,-2-1 0-16,3-2 0 0,3-1 0 16,1-2 0-16,3-2 0 15,-3-1 0-15,4-1 0 0,5-3 0 16,0 0 0-16,5-3 0 16,5-2 0-16,-2-4 0 0,2-4 0 15,0-3 0-15,4-6 0 16,-1-1 0-16,0-3 0 0,-1 0 0 15,-4-2 0-15,-1 3 0 16,-3 0 0-16,1 1 0 16,-4 0 0-16,0 5 0 0,0 0 0 15,-5 5 0-15,-1 3 0 16,-6 5 0-16,0 0 0 0,0 0 0 16,11 6 0-16,1 6 0 15,-3 4 0-15,1 3 0 0,4-4 0 16,3-3 0-16,4-1 0 15,5 2 0-15,-2 0 0 0</inkml:trace>
  <inkml:trace contextRef="#ctx0" brushRef="#br0" timeOffset="169915.72">4366 16217 200 0,'19'17'0'0,"6"1"0"16,-1-4 0-16,-6-4 0 15,-7-2 0-15,-11-8 0 16,0 0 0-16,0 0 0 0,-1-4 0 15,-9-5 0-15,-8-3 0 16,-7 0 0-16,-3-1 0 0,-4 0 0 16,0 2 0-16,-4 2 0 15,5 2 0-15,-2 3 0 0,2 7 0 16,3 0 0-16,-2 5 0 16,5 3 0-16,1 4 0 0,6 0 0 15,2 2 0-15,9 1 0 16,4-1 0-16,3 1 0 15,5-4 0-15,4-2 0 0,6-1 0 16,5-4 0-16,2 0 0 16,3-4 0-16,5-3 0 0,0-2 0 15,-1 1 0-15,4-5 0 16,-2-4 0-16,-2-3 0 0,-1-2 0 16,-4-2 0-16,1 0 0 15,-7 1 0-15,0 2 0 16,-4 3 0-16,-2 0 0 0,-5 4 0 15,-7 7 0-15,0 0 0 0,0 0 0 16,-2 3 0-16,-9 9 0 16,-3 6 0-16,0 0 0 15,-1 2 0-15,2 6 0 0,-3 2 0 16,3 2 0-16,5 2 0 16,3-3 0-16,2-1 0 0,3 0 0 15,3-5 0-15,4-6 0 16,1-5 0-16,4-2 0 0,5-7 0 15,-1-4 0-15,3-7 0 16,5-4 0-16,0-9 0 0,4-5 0 16,1-4 0-16,2-4 0 15,3 0 0-15,-5 0 0 16,-3-2 0-16,-5 3 0 0,-4 5 0 16,-2 7 0-16,-3 4 0 15,0 1 0-15,0 3 0 0,-3 2 0 16,-4 5 0-16,-5 6 0 15,0 0 0-15,0 0 0 0,2 5 0 16,-2 10 0-16,-3 6 0 16,0 7 0-16,-6 6 0 0,1 4 0 15,-4 3 0-15,3 3 0 16,0 3 0-16,0 3 0 0,0-3 0 16,-2 0 0-16,3-2 0 15,-1-5 0-15,0-3 0 16,0-7 0-16,1-9 0 0,8-21 0 15,-9 6 0-15,3-14 0 16</inkml:trace>
  <inkml:trace contextRef="#ctx0" brushRef="#br0" timeOffset="170823.67">4432 16385 200 0,'0'0'0'0,"0"0"0"15,12-6 0-15,7 0 0 16,2 5 0-16,4 8 0 0,5 6 0 16,2 4 0-16,2 4 0 15,0 1 0-15,4-1 0 16,0 1 0-16,0-2 0 0,2-3 0 16,2 0 0-16,0 0 0 15,1-3 0-15,1-1 0 0,-1-4 0 16,0-2 0-16,-4-4 0 15,-2-3 0-15,-3-3 0 0,-3-2 0 16,-9-3 0-16,-3-3 0 16,-5-3 0-16,-3-3 0 15,-5-1 0-15,-7-2 0 0,-7-1 0 16,-5 2 0-16,-4 1 0 16,-3 2 0-16,-3 1 0 0,-4 4 0 15,0 2 0-15,0 6 0 16,-2 4 0-16,0 3 0 0,-3 5 0 15,4 2 0-15,-2 4 0 16,2 4 0-16,4 2 0 0,3 6 0 16,5 0 0-16,5-1 0 15,3 2 0-15,7 0 0 16,5-1 0-16,5 0 0 0,3-2 0 16,4 0 0-16,0-3 0 15,5-4 0-15,6-4 0 0,2-4 0 16,2-4 0-16,4-6 0 0,2-4 0 15,-1-2 0-15,0-2 0 16,-1 1 0-16,0-3 0 16,2-3 0-16,-4 0 0 15,2-5 0-15,-6-2 0 0,-3 2 0 16,-8 1 0-16,1 0 0 0,-1 3 0 16,-5 1 0-16,-3 3 0 15,-4 4 0-15,-6 6 0 0,0 0 0 16,0 0 0-16,-3 1 0 15,-11 5 0-15,-4 3 0 16,-1 2 0-16,-6 9 0 0,-1 2 0 16,0 2 0-16,-4 3 0 15,4-2 0-15,0 3 0 0,1 3 0 16,2-3 0-16,3-2 0 16,4-4 0-16,1-3 0 0,7-5 0 15,1-3 0-15,7-11 0 16,0 0 0-16,0 0 0 0,5 3 0 15,11-7 0-15,6-6 0 16,2-2 0-16,3-5 0 16,2-2 0-16,0-5 0 0,3 2 0 15,-1-2 0-15,3 1 0 16,0 3 0-16,4 5 0 0,1 2 0 16,5 5 0-16,-1 7 0 15,4 5 0-15,-2 5 0 0,0 4 0 16,-6 2 0-16,-3-1 0 15,-4 4 0-15,-5 1 0 0,-6 0 0 16,-7-4 0-16,-5-2 0 16,-3-5 0-16,-6-8 0 0</inkml:trace>
  <inkml:trace contextRef="#ctx0" brushRef="#br0" timeOffset="171816.61">3460 16454 200 0,'0'0'0'0,"0"0"0"0,0 0 0 16,-1 18 0-16,1 7 0 0,1 2 0 15,-1-2 0-15,0-1 0 16,2 0 0-16,-1 2 0 16,3 2 0-16,-2 0 0 0,-2-1 0 15,-1 1 0-15,0 0 0 16,1 0 0-16,2 0 0 0,-1-3 0 16,0-3 0-16,5-4 0 15,1-6 0-15,-2-3 0 16,8-7 0-16,1-4 0 0,0-7 0 15,1-2 0-15,3-5 0 16,0-4 0-16,-4-4 0 0,1-1 0 16,1-2 0-16,-1 2 0 15,2 0 0-15,-2 0 0 0,1 2 0 16,-2 4 0-16,1 0 0 16,0 2 0-16,2 5 0 0,-1 3 0 15,5 6 0-15,1 5 0 16,0 3 0-16,2 5 0 0,2 3 0 15,1 5 0-15,1 1 0 16,1 2 0-16,0 1 0 0,-2 2 0 16,0-2 0-16,3-1 0 15,1-3 0-15,-2-2 0 16,0-3 0-16,1 0 0 0,-2-2 0 16,-2-3 0-16,-1-5 0 15,1-4 0-15,-5-4 0 0,-3 0 0 16,-6-5 0-16,0-4 0 15,-4-1 0-15,-7-4 0 0,-6 0 0 16,-1 0 0-16,-5 2 0 16,-5 2 0-16,-6-1 0 15,-3 3 0-15,-4 1 0 0,-1 7 0 16,0 1 0-16,-2 4 0 16,-3 4 0-16,3 4 0 0,-2 5 0 15,2 3 0-15,2 5 0 0,3 4 0 16,1 3 0-16,6 1 0 15,4-2 0-15,6 2 0 16,5 0 0-16,5-2 0 16,5-1 0-16,4 1 0 0,5-3 0 15,4-3 0-15,3-2 0 16,5-4 0-16,1-2 0 0,-2-4 0 16,5-3 0-16,4-3 0 0,3-3 0 15,1-4 0-15,-4-6 0 16,0-1 0-16,-2-3 0 0,0-3 0 15,-3-2 0-15,1-3 0 16,-3-3 0-16,-2-4 0 16,-1 1 0-16,-3 2 0 0</inkml:trace>
  <inkml:trace contextRef="#ctx0" brushRef="#br0" timeOffset="172715.69">4508 16775 200 0,'-19'36'0'0,"-9"11"0"0,2 0 0 16,5-8 0-16,3-4 0 15,4-5 0-15,0-3 0 0,3-2 0 16,0-3 0-16,1-6 0 16,3-3 0-16,3-4 0 0,4-9 0 15,0 0 0-15,0 0 0 16,0 0 0-16,3-4 0 0,5-9 0 15,6-7 0-15,1-2 0 16,1-4 0-16,4 1 0 0,3-1 0 16,-1 1 0-16,3 3 0 15,0 2 0-15,3-1 0 0,-3 4 0 16,-2 5 0-16,2 0 0 16,-2 1 0-16,-3 4 0 0,1 4 0 15,-1 5 0-15,-2 2 0 16,-3 3 0-16,-1 1 0 15,-3 1 0-15,-4-1 0 0,-2 2 0 16,-5 1 0-16,-1 1 0 16,-3 0 0-16,-1 1 0 15,-4 3 0-15,-5 2 0 0,0 1 0 16,0 0 0-16,0 0 0 0,-2 2 0 16,0-1 0-16,-1 1 0 15,3 1 0-15,1-1 0 16,4-4 0-16,4 0 0 0,1-2 0 15,6-3 0-15,5-1 0 0,5-4 0 16,2-2 0-16,6-1 0 16,0-2 0-16,6 2 0 15,2-4 0-15,3-2 0 0,-2-2 0 16,2-3 0-16,3-2 0 16,-2-5 0-16,0 2 0 0,-7-1 0 15,1 2 0-15,-6 1 0 16,-1 1 0-16,-2 2 0 0,-5 4 0 15,-12 3 0-15,0 0 0 16,0 0 0-16,0 0 0 16,-1 3 0-16,-8 7 0 0,-5 2 0 15,0 3 0-15,-5 5 0 16,-1 3 0-16,2 3 0 0,0 1 0 16,3 4 0-16,1 1 0 15,5-1 0-15,2-1 0 0,6 1 0 16,3-5 0-16,6 0 0 15,7 1 0-15,-1-8 0 0,4-2 0 16,0-2 0-16,5-5 0 16,2-4 0-16,2-2 0 0,2-4 0 15,-1-3 0-15,4-6 0 16,-6-4 0-16,1 0 0 0,0-4 0 16,-4-4 0-16,-1-2 0 15,-1-2 0-15,-3-1 0 16,-1 1 0-16,-1 0 0 0,-1 0 0 15,-3 2 0-15,-2 0 0 16,-3 0 0-16,-1 2 0 0,-3 0 0 16,2 1 0-16,1 1 0 15,-2-1 0-15,3 7 0 0</inkml:trace>
  <inkml:trace contextRef="#ctx0" brushRef="#br0" timeOffset="174682.58">3754 16657 200 0,'-28'9'0'0,"-7"2"0"16,8-1 0-16,8-2 0 15,19-8 0-15,0 9 0 0,17 3 0 16,11 1 0-16,10 2 0 15,6 1 0-15,12 2 0 16,6 3 0-16,9 2 0 16,6 3 0-16,8 2 0 0,6 1 0 15,2 1 0-15,0 1 0 0,4 3 0 16,2-3 0-16,0-1 0 16,0-3 0-16,-2 0 0 0,-4-2 0 15,-5-3 0-15,-5-2 0 16,-7-4 0-16,-11-3 0 0,-9-3 0 15,-11-6 0-15,-11-2 0 16,-11-4 0-16,-12-8 0 16,-12-5 0-16,-16-5 0 0,-12-7 0 15,-14-3 0-15,-14-5 0 0,-14 0 0 16,-10-3 0-16,-11 0 0 16,-10-3 0-16,-7-2 0 15,-8 1 0-15,-3 2 0 0,-3 2 0 16,-3 3 0-16,2 1 0 15,0 6 0-15,1 7 0 16,8 4 0-16,7 4 0 0,13 6 0 16,9 2 0-16,14 4 0 15,13 4 0-15,13 5 0 0,14 5 0 16,10 5 0-16,15 0 0 16,14 1 0-16,13 6 0 0,16 2 0 15,16 1 0-15,14 1 0 0,15 1 0 16,10-2 0-16,10 1 0 15,10 1 0-15,5 0 0 16,3 1 0-16,6-1 0 0,-3-2 0 16,-1-2 0-16,-4-4 0 15,-5-1 0-15,-10-5 0 0,-8-2 0 16,-13-6 0-16,-12-3 0 16,-12-5 0-16,-13-5 0 0,-12 0 0 15,-14-7 0-15,-17-10 0 16,-13-6 0-16,-17-3 0 0,-14-4 0 15,-16-3 0-15,-10 0 0 16,-11-1 0-16,-13 2 0 16,-5 1 0-16,-3 5 0 0,-5 3 0 15,-2 5 0-15,-1 5 0 16,5 4 0-16,8 4 0 0,8 6 0 16,6 5 0-16,13 8 0 15,10 5 0-15,17 2 0 16,12 2 0-16,13 5 0 0,16 4 0 15,16 4 0-15,20 1 0 16,15 1 0-16,17 0 0 0,14-1 0 16,8-3 0-16,10 1 0 15,7-1 0-15,-1 0 0 0,2-3 0 16,-3-1 0-16,-5-3 0 16,-3-4 0-16,-11-3 0 0,-4-2 0 15,-9-4 0-15,-7-6 0 16,-11-3 0-16,-7-7 0 0,-7-4 0 15,-6-2 0-15,-7-4 0 16,-4-1 0-16</inkml:trace>
  <inkml:trace contextRef="#ctx1" brushRef="#br0">5724 17029 0,'0'0'0,"6"14"0,4 4 0,1-2 16,-2-1-16,-1-3 0,1-2 16,-3-1-16,0 3 15,0 0-15,3-3 16,-3 2-16,-1 3 0,-3-2 15,-1 3-15,-2 2 16,-3 2-16,0 2 16,1 2-16,-5 3 0,-1-1 15,-1-1-15,-1-1 16,2-1-16,0-1 0,-2-6 16,3-4-16,1 1 15,1-3-15,6-9 0,0 0 16,0 0-16,0 0 15,0 0-15,4 0 0,7-4 16,8-5-16,1 1 16,3-6-16,3-5 15,0-3-15,4-1 0,2 0 16,1 1-16,0-4 0,-2 1 16,4 3-16,-2 3 15,-2 1-15,-2 2 16,-3 2-16,-2 2 0,-6 1 15,-1 4-15,-3 2 16,-3-1-16,-1-3 0,-3 2 16</inkml:trace>
  <inkml:trace contextRef="#ctx0" brushRef="#br0" timeOffset="175971.83">5970 17411 200 0,'12'11'0'0,"9"4"0"0,5-1 0 16,2-2 0-16,1-2 0 16,3-4 0-16,-3-4 0 15,3 1 0-15,1-3 0 0,0-3 0 16,0-1 0-16,-3-4 0 15,-1-2 0-15,-2-2 0 0,-7-2 0 16,1 0 0-16,-7-2 0 16,-5 1 0-16,-4 1 0 15,-3-3 0-15,-4 2 0 0,-4 2 0 16,-7-1 0-16,-3 3 0 16,-6 1 0-16,-1 3 0 0,-3 3 0 15,-1 2 0-15,-2 4 0 16,-1 1 0-16,-1 3 0 0,2 3 0 15,3 2 0-15,4 1 0 16,1 3 0-16,7 3 0 0,5 2 0 16,3 1 0-16,4 0 0 15,4 0 0-15,3 1 0 16,4-1 0-16,4-3 0 0,3-3 0 16,5-2 0-16,2 0 0 0,2-2 0 15,-1-5 0-15,1-2 0 16,3-4 0-16,2-5 0 0,1-2 0 15,-3-3 0-15,-3-4 0 16,0-3 0-16,-3-3 0 16,0 0 0-16,-1-2 0 0,-1 0 0 15,-3-2 0-15,3-1 0 16,-1 2 0-16</inkml:trace>
  <inkml:trace contextRef="#ctx0" brushRef="#br0" timeOffset="176318.81">6437 17419 200 0,'-15'44'0'0,"-4"14"0"0,3-11 0 16,6-16 0-16,4-12 0 0,3-7 0 15,3-12 0-15,4 4 0 16,4-5 0-16,5-6 0 16,-1-1 0-16,2-5 0 0,-1-2 0 15,2-1 0-15,2-3 0 16,0-4 0-16,1-2 0 0,1-1 0 16,-3 3 0-16,1-1 0 15,0 6 0-15,2 0 0 0,1 2 0 16,-2 3 0-16,-1 0 0 15,2 5 0-15,-2 2 0 0,-1 3 0 16,0-2 0-16,0-2 0 16,2-3 0-16,2-1 0 0</inkml:trace>
  <inkml:trace contextRef="#ctx0" brushRef="#br0" timeOffset="176783.77">6799 17241 200 0,'0'0'0'0,"0"0"0"0,0 0 0 16,-3 15 0-16,0 5 0 16,-1 2 0-16,2 3 0 0,-1-1 0 15,0 3 0-15,0 0 0 16,2 1 0-16,-2 5 0 0,-1-1 0 15,-2-2 0-15,-1 0 0 16,2 2 0-16,-2-2 0 16,3-3 0-16,0-1 0 0,2-7 0 15,-1-4 0-15,2-5 0 16,1-2 0-16,3-1 0 0,-3-7 0 16,6 4 0-16,4-4 0 15,6-6 0-15,-2-1 0 0,3-6 0 16,1-2 0-16,3-2 0 15,1-5 0-15,-3-3 0 0,3-1 0 16,1-2 0-16,1 4 0 16,-3-1 0-16,2-1 0 15,1 2 0-15,-3 5 0 0,0 0 0 16,-2 2 0-16,-4 2 0 0,1 3 0 16,-1-1 0-16,-7 3 0 15,3 1 0-15,-3 3 0 0,-1-1 0 16,2-4 0-16,0-3 0 15,3 0 0-15</inkml:trace>
  <inkml:trace contextRef="#ctx0" brushRef="#br0" timeOffset="177340.57">7167 17274 200 0,'-4'16'0'0,"-3"6"0"16,2-1 0-16,2 1 0 16,0 0 0-16,0 1 0 0,-1 2 0 15,-1 2 0-15,-2 2 0 16,0 1 0-16,-1 0 0 0,-1-3 0 16,1-2 0-16,2-4 0 15,2-6 0-15,1-4 0 0,3-11 0 16,0 0 0-16,0 9 0 15,5-2 0-15,4-4 0 0,4-4 0 16,1-3 0-16,3-2 0 16,2-2 0-16,3-2 0 0,3-3 0 15,-1-4 0-15,1-2 0 16,0-1 0-16,0 1 0 16,-2 2 0-16,-1-1 0 0,-3 1 0 15,-1 0 0-15,-2 3 0 16,-4 6 0-16,-1 0 0 0,-2 2 0 15,-3 0 0-15,-6 6 0 16,2 3 0-16,-4 7 0 0,-4 4 0 16,0 5 0-16,-3 3 0 15,1 4 0-15,-2-1 0 16,-1 2 0-16,2 0 0 0,1-1 0 16,4-2 0-16,0-2 0 15,0-3 0-15,1-5 0 0,1-1 0 16,2-13 0-16,0 0 0 15,0 0 0-15,0 0 0 0,4 3 0 16,5-9 0-16,4-10 0 16,3-6 0-16,4-3 0 0,-2-1 0 15,-1 0 0-15,-3-1 0 16</inkml:trace>
  <inkml:trace contextRef="#ctx0" brushRef="#br0" timeOffset="177538.62">7519 17462 200 0,'0'0'0'0,"0"0"0"0,0 0 0 15,0 0 0-15,0 0 0 16,0 0 0-16,16 10 0 0,0 6 0 16,-1 5 0-16,-7 4 0 15,-5 2 0-15,-3-1 0 0,-3 2 0 16,0-1 0-16,-1-3 0 16,0-2 0-16,-3 1 0 0,1-8 0 15,-1-2 0-15,0-4 0 16,7-9 0-16,0-4 0 15,6-10 0-15,2-7 0 0</inkml:trace>
  <inkml:trace contextRef="#ctx0" brushRef="#br0" timeOffset="177720.83">7528 17207 200 0,'0'0'0'0,"0"0"0"0,0 0 0 16,0 0 0-16,0 0 0 16,0 0 0-16,0 0 0 0,0 0 0 15,16-4 0-15,6-8 0 16,1-1 0-16</inkml:trace>
  <inkml:trace contextRef="#ctx0" brushRef="#br0" timeOffset="177999.07">7839 17080 200 0,'0'0'0'0,"13"12"0"16,5 7 0-16,-2 2 0 16,-2 2 0-16,-4 4 0 0,-4 3 0 15,-2 2 0-15,-4 1 0 16,-2 3 0-16,-3 2 0 0,-1 4 0 15,-5-2 0-15,2-3 0 16,-2 1 0-16,-2 1 0 0,3 1 0 16,0-4 0-16,2-4 0 15,2-3 0-15,-2-4 0 16,0-7 0-16,-1-9 0 0,3-10 0 16,4-8 0-16,5-8 0 15,2 2 0-15</inkml:trace>
  <inkml:trace contextRef="#ctx1" brushRef="#br0" timeOffset="2777.87">7973 17444 0,'9'18'0,"2"14"0,1 2 15,-1-3-15,0 1 0,-6-1 16,-2 1-16,-3-2 15,0-1-15,-3-5 16,0-4-16,1-3 0,-3-5 16,5-12-16,0 0 15,-1-3-15,5-12 0,1-5 16</inkml:trace>
  <inkml:trace contextRef="#ctx1" brushRef="#br0" timeOffset="2950.9">7998 17267 0,'0'0'15,"9"-11"-15,4-1 0,2-1 0,-1 4 0,0 3 16,-4 3-16,2 1 16,-1 2-16,-3 2 0,1 2 15,4-1-15,3 0 16</inkml:trace>
  <inkml:trace contextRef="#ctx0" brushRef="#br0" timeOffset="179232.41">8158 17589 200 0,'0'0'0'0,"0"0"0"0,0 0 0 15,0 0 0-15,0 0 0 0,0 0 0 16,0 0 0-16,9-16 0 16,8-5 0-16,2-2 0 15,2 0 0-15,0 2 0 0,2 2 0 16,-1 2 0-16,3 9 0 16,2 7 0-16,1 4 0 0,1 3 0 15,1 7 0-15,-2 2 0 16,-4 5 0-16,-1 2 0 0,-4 1 0 15,-7 4 0-15,-3 0 0 16,-1 0 0-16,-3-2 0 16,-4-4 0-16,-5 0 0 0,3 0 0 15,-1-4 0-15,0-4 0 16,2-13 0-16,0 0 0 0,0 0 0 16,0 0 0-16,8 6 0 15,3-4 0-15,5-3 0 0,1-9 0 16,1-4 0-16,4-2 0 15,0-5 0-15,2-3 0 0,2 2 0 16,-3 0 0-16,0-1 0 16,0 0 0-16,-3 3 0 0,-6-1 0 15,-1-1 0-15,-3 4 0 16,-3 5 0-16,-7 0 0 0,-4 1 0 16,-3 1 0-16,-4 1 0 15,-6 3 0-15,-1 2 0 0,-3 3 0 16,-4 7 0-16,0 7 0 15,0 1 0-15,2 3 0 16,0 0 0-16,6 5 0 0,1 0 0 16,3 0 0-16,4 0 0 15,4-2 0-15,2-1 0 0,3-2 0 16,3 0 0-16,3-2 0 16,4-1 0-16,5-1 0 15,4-6 0-15,3-4 0 0,1-2 0 16,2-3 0-16,1-3 0 0,-2-5 0 15,3-2 0-15,-2-5 0 16,-1 3 0-16,-1 2 0 16,-3 1 0-16,-3-1 0 0,-2 3 0 15,0 0 0-15,-3 3 0 16,-2 4 0-16,-2 8 0 0,-2 6 0 16,0 7 0-16,-3 10 0 15,-1 4 0-15,-3 5 0 0,-3 6 0 16,-7 0 0-16,-6 3 0 15,-2 2 0-15,-8-3 0 16,-4-2 0-16,-10-4 0 0,-5-1 0 16,-9-7 0-16,-6-6 0 15,-10-13 0-15,-11-14 0 0,-10-14 0 16,-13-12 0-16,3-12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2038A-D209-4BFC-978F-4378654A20AE}" type="datetimeFigureOut">
              <a:rPr lang="nl-NL" smtClean="0"/>
              <a:t>17-1-2023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20365-ADCE-4972-989A-4E63700FF944}" type="slidenum">
              <a:rPr lang="nl-NL" smtClean="0"/>
              <a:t>‹nr.›</a:t>
            </a:fld>
            <a:endParaRPr lang="nl-NL"/>
          </a:p>
        </p:txBody>
      </p:sp>
    </p:spTree>
    <p:extLst>
      <p:ext uri="{BB962C8B-B14F-4D97-AF65-F5344CB8AC3E}">
        <p14:creationId xmlns:p14="http://schemas.microsoft.com/office/powerpoint/2010/main" val="2767048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DF293C6C-82EA-4D9D-AA8A-69C85F2EE2B5}" type="slidenum">
              <a:rPr lang="nl-NL" smtClean="0"/>
              <a:t>9</a:t>
            </a:fld>
            <a:endParaRPr lang="nl-NL" dirty="0"/>
          </a:p>
        </p:txBody>
      </p:sp>
    </p:spTree>
    <p:extLst>
      <p:ext uri="{BB962C8B-B14F-4D97-AF65-F5344CB8AC3E}">
        <p14:creationId xmlns:p14="http://schemas.microsoft.com/office/powerpoint/2010/main" val="294172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DF293C6C-82EA-4D9D-AA8A-69C85F2EE2B5}" type="slidenum">
              <a:rPr lang="nl-NL" smtClean="0"/>
              <a:t>11</a:t>
            </a:fld>
            <a:endParaRPr lang="nl-NL" dirty="0"/>
          </a:p>
        </p:txBody>
      </p:sp>
    </p:spTree>
    <p:extLst>
      <p:ext uri="{BB962C8B-B14F-4D97-AF65-F5344CB8AC3E}">
        <p14:creationId xmlns:p14="http://schemas.microsoft.com/office/powerpoint/2010/main" val="239180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4B9A9E5-4F7F-4A7D-9DE1-899232329269}" type="slidenum">
              <a:rPr lang="nl-NL" smtClean="0"/>
              <a:t>20</a:t>
            </a:fld>
            <a:endParaRPr lang="nl-NL"/>
          </a:p>
        </p:txBody>
      </p:sp>
    </p:spTree>
    <p:extLst>
      <p:ext uri="{BB962C8B-B14F-4D97-AF65-F5344CB8AC3E}">
        <p14:creationId xmlns:p14="http://schemas.microsoft.com/office/powerpoint/2010/main" val="4151599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591A0-60A4-4847-AF78-F5902E00DA5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837452B-0951-4A8E-A308-0F1DC67E45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75F331-83B5-4EAC-B87D-4CC6AA48B29E}"/>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A7201D60-3EB0-4848-9483-BA0B7A382D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82EEA5-DFCC-4140-A4BA-7684F9CE9E0B}"/>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6540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C9D59A-D458-4DDF-94BA-24798633E07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9415F9B-FAA3-4C44-A97A-1464DEF448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7FD2AF-8CB4-45F1-97D8-4297B01B38EC}"/>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CFFFB73D-C98E-4D31-8992-B05E3E6338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437391-13BE-45E9-AE69-B660F3A9681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47441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5F05DD3-7B4C-4F88-8860-77E854D2FEA5}" type="datetimeFigureOut">
              <a:rPr lang="nl-NL" smtClean="0"/>
              <a:t>17-1-2023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7A0642-F0FF-4DAE-86D1-152289B59A65}" type="slidenum">
              <a:rPr lang="nl-NL" smtClean="0"/>
              <a:t>‹nr.›</a:t>
            </a:fld>
            <a:endParaRPr lang="nl-NL"/>
          </a:p>
        </p:txBody>
      </p:sp>
    </p:spTree>
    <p:extLst>
      <p:ext uri="{BB962C8B-B14F-4D97-AF65-F5344CB8AC3E}">
        <p14:creationId xmlns:p14="http://schemas.microsoft.com/office/powerpoint/2010/main" val="195102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94600-9DAC-4D92-8597-8AB85823B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7AAB87-9E9D-4848-B01F-B686DFFC71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A525AA0-CCF7-4BA9-BE63-E4E6D9DD0874}"/>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4C6792A8-FDDC-4370-9B77-0D977ABEC5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0C28A-39F5-413C-AEB2-CCA744B7439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53488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AB93F-D037-4CCB-8B21-F2F48F4AA7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F5F613-CCBA-40B2-B2E2-8537C79A806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9D08B1D-4D0F-4632-B2CC-189A95048E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E51300-EA7D-4A03-B30C-EE3D97655BBF}"/>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6" name="Tijdelijke aanduiding voor voettekst 5">
            <a:extLst>
              <a:ext uri="{FF2B5EF4-FFF2-40B4-BE49-F238E27FC236}">
                <a16:creationId xmlns:a16="http://schemas.microsoft.com/office/drawing/2014/main" id="{5D438FE8-C55B-4E7D-820A-04DB0D9FBF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3F88EC-826B-45A7-BCC1-8FF2569B35A8}"/>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83634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FDB4A-0726-418D-AC69-D0382940D3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7A7694-8529-4E68-B4C2-04052E31F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6FB180-AFE4-4D00-A208-D87655B567B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FB310F7-6ED9-4016-BDEF-02F3CDCF28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D454CAF-1BDC-49F9-9A71-37EC6D1120D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CB9E7B-CA38-4CF5-B792-B9B9AD1D385B}"/>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8" name="Tijdelijke aanduiding voor voettekst 7">
            <a:extLst>
              <a:ext uri="{FF2B5EF4-FFF2-40B4-BE49-F238E27FC236}">
                <a16:creationId xmlns:a16="http://schemas.microsoft.com/office/drawing/2014/main" id="{337B29A3-3C01-4965-B6F9-6264E15F601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B58FCE-5190-4C2C-8297-252D9C3D27C5}"/>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87680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7D59E-AD22-4185-BBE5-357BA5A1D7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07E239D-5E0C-449F-81DF-D7DBEFCB6E9B}"/>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4" name="Tijdelijke aanduiding voor voettekst 3">
            <a:extLst>
              <a:ext uri="{FF2B5EF4-FFF2-40B4-BE49-F238E27FC236}">
                <a16:creationId xmlns:a16="http://schemas.microsoft.com/office/drawing/2014/main" id="{8899C400-FC30-49B8-BAD9-C9B20D88B6E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4C94181-7815-4425-9624-A810A606F7C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400100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18D205-BD52-4479-8D7B-5B94BF970562}"/>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3" name="Tijdelijke aanduiding voor voettekst 2">
            <a:extLst>
              <a:ext uri="{FF2B5EF4-FFF2-40B4-BE49-F238E27FC236}">
                <a16:creationId xmlns:a16="http://schemas.microsoft.com/office/drawing/2014/main" id="{1BB03264-8772-4C87-9873-46A5C58D79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0D3F510-7A1C-4D3A-9ACC-357B3B4FB1A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346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A6BB1-BA56-4F7E-B5AC-FFAD68F2AB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6738D1A-8E36-4D4A-9AFD-A3796AEC9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CD43AE-05A6-4D80-8524-F4B0D4692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F1BEB8-B227-4DC2-88BD-9C784972DD2E}"/>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6" name="Tijdelijke aanduiding voor voettekst 5">
            <a:extLst>
              <a:ext uri="{FF2B5EF4-FFF2-40B4-BE49-F238E27FC236}">
                <a16:creationId xmlns:a16="http://schemas.microsoft.com/office/drawing/2014/main" id="{29CBC929-F245-4389-9B94-033123B2E6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DDE71-26EB-4B01-83B5-AD76F289666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77947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891FD-1294-4E40-A4FA-045E310423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C01C26-C661-4F67-B009-34A685856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63F6712-826C-49AC-9801-0CE31E43C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8CC51-7422-46FC-A8DC-0AE2255F3573}"/>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6" name="Tijdelijke aanduiding voor voettekst 5">
            <a:extLst>
              <a:ext uri="{FF2B5EF4-FFF2-40B4-BE49-F238E27FC236}">
                <a16:creationId xmlns:a16="http://schemas.microsoft.com/office/drawing/2014/main" id="{7857513D-3F4D-4775-8EE5-7110300ECA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F1DF89-CDC4-4602-8256-373B2C0A3D22}"/>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5600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ijksoverheid.nl/onderwerpen/water/maatregelen-voor-voldoende-zoet-water"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nhnieuws.nl/nieuws/311068/rivm-nog-steeds-te-veel-ziekmakende-stoffen-rondom-tata-steel" TargetMode="External"/><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hyperlink" Target="https://www.duurzaam-ondernemen.nl/locatie-tata-steel-in-ijmuiden-erkend-als-een-van-de-meest-co2-efficiente-staalfabrieken-in-de-werel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customXml" Target="../ink/ink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svg"/><Relationship Id="rId7" Type="http://schemas.openxmlformats.org/officeDocument/2006/relationships/diagramColors" Target="../diagrams/colors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87317"/>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400" dirty="0">
                <a:solidFill>
                  <a:srgbClr val="B8A1FF"/>
                </a:solidFill>
                <a:latin typeface="Arial" panose="020B0604020202020204" pitchFamily="34" charset="0"/>
                <a:cs typeface="Arial" panose="020B0604020202020204" pitchFamily="34" charset="0"/>
              </a:rPr>
              <a:t>IBS ‘De Wereld en Ik’</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623138" y="1797971"/>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dirty="0">
                <a:solidFill>
                  <a:srgbClr val="000644"/>
                </a:solidFill>
                <a:latin typeface="Arial" panose="020B0604020202020204" pitchFamily="34" charset="0"/>
                <a:cs typeface="Arial" panose="020B0604020202020204" pitchFamily="34" charset="0"/>
              </a:rPr>
              <a:t>Begrippen:</a:t>
            </a:r>
          </a:p>
          <a:p>
            <a:pPr>
              <a:buFont typeface="Wingdings" panose="05000000000000000000" pitchFamily="2" charset="2"/>
              <a:buChar char="Ø"/>
            </a:pPr>
            <a:r>
              <a:rPr lang="nl-NL" sz="1800" b="1" dirty="0">
                <a:solidFill>
                  <a:srgbClr val="000644"/>
                </a:solidFill>
                <a:latin typeface="Arial" panose="020B0604020202020204" pitchFamily="34" charset="0"/>
                <a:cs typeface="Arial" panose="020B0604020202020204" pitchFamily="34" charset="0"/>
              </a:rPr>
              <a:t>Gevolgen voor onszelf</a:t>
            </a:r>
          </a:p>
          <a:p>
            <a:pPr>
              <a:buFont typeface="Wingdings" panose="05000000000000000000" pitchFamily="2" charset="2"/>
              <a:buChar char="Ø"/>
            </a:pPr>
            <a:r>
              <a:rPr lang="nl-NL" sz="1800" b="1" dirty="0">
                <a:solidFill>
                  <a:srgbClr val="000644"/>
                </a:solidFill>
                <a:latin typeface="Arial" panose="020B0604020202020204" pitchFamily="34" charset="0"/>
                <a:cs typeface="Arial" panose="020B0604020202020204" pitchFamily="34" charset="0"/>
              </a:rPr>
              <a:t>Ecologische crisis</a:t>
            </a: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3516390085"/>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dirty="0">
                          <a:solidFill>
                            <a:schemeClr val="bg1">
                              <a:lumMod val="75000"/>
                            </a:schemeClr>
                          </a:solidFill>
                        </a:rPr>
                        <a:t>Week 1</a:t>
                      </a:r>
                      <a:endParaRPr lang="nl-NL" sz="1200" b="0" kern="1200" dirty="0">
                        <a:solidFill>
                          <a:schemeClr val="bg1">
                            <a:lumMod val="75000"/>
                          </a:schemeClr>
                        </a:solidFill>
                        <a:latin typeface="+mn-lt"/>
                        <a:ea typeface="+mn-ea"/>
                        <a:cs typeface="+mn-cs"/>
                      </a:endParaRPr>
                    </a:p>
                  </a:txBody>
                  <a:tcPr anchor="ctr"/>
                </a:tc>
                <a:tc>
                  <a:txBody>
                    <a:bodyPr/>
                    <a:lstStyle/>
                    <a:p>
                      <a:pPr marL="0" algn="ctr" defTabSz="914400" rtl="0" eaLnBrk="1" latinLnBrk="0" hangingPunct="1"/>
                      <a:r>
                        <a:rPr lang="nl-NL" sz="1200" b="1" kern="1200">
                          <a:solidFill>
                            <a:schemeClr val="bg1">
                              <a:lumMod val="85000"/>
                            </a:schemeClr>
                          </a:solidFill>
                        </a:rPr>
                        <a:t>Week 2</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0" kern="1200" dirty="0">
                          <a:solidFill>
                            <a:schemeClr val="bg1">
                              <a:lumMod val="65000"/>
                            </a:schemeClr>
                          </a:solidFill>
                        </a:rPr>
                        <a:t>Week 3</a:t>
                      </a:r>
                      <a:endParaRPr lang="nl-NL" sz="1200" b="0" kern="1200" dirty="0">
                        <a:solidFill>
                          <a:schemeClr val="bg1">
                            <a:lumMod val="65000"/>
                          </a:schemeClr>
                        </a:solidFill>
                        <a:latin typeface="+mn-lt"/>
                        <a:ea typeface="+mn-ea"/>
                        <a:cs typeface="+mn-cs"/>
                      </a:endParaRPr>
                    </a:p>
                  </a:txBody>
                  <a:tcPr anchor="ctr"/>
                </a:tc>
                <a:tc>
                  <a:txBody>
                    <a:bodyPr/>
                    <a:lstStyle/>
                    <a:p>
                      <a:pPr algn="ctr"/>
                      <a:r>
                        <a:rPr lang="nl-NL" sz="1200" b="1" kern="1200" dirty="0">
                          <a:solidFill>
                            <a:srgbClr val="000644"/>
                          </a:solidFill>
                        </a:rPr>
                        <a:t>Week 4</a:t>
                      </a:r>
                      <a:endParaRPr lang="nl-NL" sz="1200" b="1" kern="1200" dirty="0">
                        <a:solidFill>
                          <a:srgbClr val="000644"/>
                        </a:solidFill>
                        <a:latin typeface="+mn-lt"/>
                        <a:ea typeface="+mn-ea"/>
                        <a:cs typeface="+mn-cs"/>
                      </a:endParaRPr>
                    </a:p>
                  </a:txBody>
                  <a:tcPr anchor="ctr"/>
                </a:tc>
                <a:tc>
                  <a:txBody>
                    <a:bodyPr/>
                    <a:lstStyle/>
                    <a:p>
                      <a:pPr algn="ctr"/>
                      <a:r>
                        <a:rPr lang="nl-NL" sz="1200" b="0" kern="1200">
                          <a:solidFill>
                            <a:schemeClr val="bg1">
                              <a:lumMod val="75000"/>
                            </a:schemeClr>
                          </a:solidFill>
                        </a:rPr>
                        <a:t>Week 5</a:t>
                      </a:r>
                      <a:endParaRPr lang="nl-NL" sz="1200" b="0" kern="1200">
                        <a:solidFill>
                          <a:schemeClr val="bg1">
                            <a:lumMod val="75000"/>
                          </a:schemeClr>
                        </a:solidFill>
                        <a:latin typeface="+mn-lt"/>
                        <a:ea typeface="+mn-ea"/>
                        <a:cs typeface="+mn-cs"/>
                      </a:endParaRPr>
                    </a:p>
                  </a:txBody>
                  <a:tcPr anchor="ctr"/>
                </a:tc>
                <a:tc>
                  <a:txBody>
                    <a:bodyPr/>
                    <a:lstStyle/>
                    <a:p>
                      <a:pPr algn="ctr"/>
                      <a:r>
                        <a:rPr lang="nl-NL" sz="1200" b="1">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838200" y="1727561"/>
            <a:ext cx="836782" cy="701959"/>
          </a:xfrm>
          <a:prstGeom prst="rect">
            <a:avLst/>
          </a:prstGeom>
        </p:spPr>
      </p:pic>
      <p:pic>
        <p:nvPicPr>
          <p:cNvPr id="8" name="Afbeelding 7">
            <a:extLst>
              <a:ext uri="{FF2B5EF4-FFF2-40B4-BE49-F238E27FC236}">
                <a16:creationId xmlns:a16="http://schemas.microsoft.com/office/drawing/2014/main" id="{BD89C826-1CCB-42CB-B51C-EF919B6774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10" name="Afbeelding 9">
            <a:extLst>
              <a:ext uri="{FF2B5EF4-FFF2-40B4-BE49-F238E27FC236}">
                <a16:creationId xmlns:a16="http://schemas.microsoft.com/office/drawing/2014/main" id="{C428977F-8D2E-43A9-A7BF-8CBFBC46CB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
        <p:nvSpPr>
          <p:cNvPr id="11" name="Tijdelijke aanduiding voor inhoud 5">
            <a:extLst>
              <a:ext uri="{FF2B5EF4-FFF2-40B4-BE49-F238E27FC236}">
                <a16:creationId xmlns:a16="http://schemas.microsoft.com/office/drawing/2014/main" id="{5EE0F054-A7F1-4A05-967D-E5A1727AF1BE}"/>
              </a:ext>
            </a:extLst>
          </p:cNvPr>
          <p:cNvSpPr txBox="1">
            <a:spLocks/>
          </p:cNvSpPr>
          <p:nvPr/>
        </p:nvSpPr>
        <p:spPr>
          <a:xfrm>
            <a:off x="8733347" y="1736252"/>
            <a:ext cx="2562138" cy="2156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400" b="1" dirty="0"/>
              <a:t>IBS Thema</a:t>
            </a:r>
          </a:p>
          <a:p>
            <a:pPr>
              <a:buFont typeface="Wingdings" panose="05000000000000000000" pitchFamily="2" charset="2"/>
              <a:buChar char="q"/>
            </a:pPr>
            <a:r>
              <a:rPr lang="nl-NL" sz="1400" dirty="0">
                <a:solidFill>
                  <a:schemeClr val="bg2"/>
                </a:solidFill>
              </a:rPr>
              <a:t> De nieuwe economie</a:t>
            </a:r>
          </a:p>
          <a:p>
            <a:pPr>
              <a:buFont typeface="Wingdings" panose="05000000000000000000" pitchFamily="2" charset="2"/>
              <a:buChar char="q"/>
            </a:pPr>
            <a:r>
              <a:rPr lang="nl-NL" sz="1400" dirty="0">
                <a:solidFill>
                  <a:schemeClr val="bg2"/>
                </a:solidFill>
              </a:rPr>
              <a:t> Marktverkenning</a:t>
            </a:r>
          </a:p>
          <a:p>
            <a:pPr>
              <a:buFont typeface="Wingdings" panose="05000000000000000000" pitchFamily="2" charset="2"/>
              <a:buChar char="q"/>
            </a:pPr>
            <a:r>
              <a:rPr lang="nl-NL" sz="1400" dirty="0">
                <a:solidFill>
                  <a:schemeClr val="bg2"/>
                </a:solidFill>
              </a:rPr>
              <a:t> Financieel management</a:t>
            </a:r>
          </a:p>
          <a:p>
            <a:pPr>
              <a:buFont typeface="Wingdings" panose="05000000000000000000" pitchFamily="2" charset="2"/>
              <a:buChar char="q"/>
            </a:pPr>
            <a:r>
              <a:rPr lang="nl-NL" sz="1400" dirty="0">
                <a:solidFill>
                  <a:srgbClr val="000644"/>
                </a:solidFill>
              </a:rPr>
              <a:t>De verborgen impact</a:t>
            </a:r>
          </a:p>
          <a:p>
            <a:pPr>
              <a:buFont typeface="Wingdings" panose="05000000000000000000" pitchFamily="2" charset="2"/>
              <a:buChar char="q"/>
            </a:pPr>
            <a:r>
              <a:rPr lang="nl-NL" sz="1400" dirty="0">
                <a:solidFill>
                  <a:schemeClr val="bg2"/>
                </a:solidFill>
              </a:rPr>
              <a:t> Ondernemen</a:t>
            </a:r>
          </a:p>
        </p:txBody>
      </p:sp>
      <p:sp>
        <p:nvSpPr>
          <p:cNvPr id="12" name="Tijdelijke aanduiding voor inhoud 5">
            <a:extLst>
              <a:ext uri="{FF2B5EF4-FFF2-40B4-BE49-F238E27FC236}">
                <a16:creationId xmlns:a16="http://schemas.microsoft.com/office/drawing/2014/main" id="{F7D7D343-C446-4269-9CDA-8F6FACD7F614}"/>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400" b="1" dirty="0"/>
              <a:t>IBS Toetsing</a:t>
            </a:r>
          </a:p>
          <a:p>
            <a:pPr>
              <a:buFont typeface="Wingdings" panose="05000000000000000000" pitchFamily="2" charset="2"/>
              <a:buChar char="q"/>
            </a:pPr>
            <a:r>
              <a:rPr lang="nl-NL" sz="1400" dirty="0">
                <a:solidFill>
                  <a:schemeClr val="bg2"/>
                </a:solidFill>
              </a:rPr>
              <a:t> </a:t>
            </a:r>
            <a:r>
              <a:rPr lang="nl-NL" sz="1400" dirty="0">
                <a:solidFill>
                  <a:srgbClr val="000644"/>
                </a:solidFill>
              </a:rPr>
              <a:t>Kennistoets</a:t>
            </a:r>
          </a:p>
          <a:p>
            <a:pPr>
              <a:buFont typeface="Wingdings" panose="05000000000000000000" pitchFamily="2" charset="2"/>
              <a:buChar char="q"/>
            </a:pPr>
            <a:r>
              <a:rPr lang="nl-NL" sz="1400" dirty="0">
                <a:solidFill>
                  <a:schemeClr val="bg2"/>
                </a:solidFill>
              </a:rPr>
              <a:t> Ondernemingsplan</a:t>
            </a:r>
          </a:p>
          <a:p>
            <a:pPr>
              <a:buFont typeface="Wingdings" panose="05000000000000000000" pitchFamily="2" charset="2"/>
              <a:buChar char="q"/>
            </a:pPr>
            <a:r>
              <a:rPr lang="nl-NL" sz="1400" dirty="0">
                <a:solidFill>
                  <a:schemeClr val="bg2"/>
                </a:solidFill>
              </a:rPr>
              <a:t> Vlog</a:t>
            </a:r>
          </a:p>
        </p:txBody>
      </p:sp>
    </p:spTree>
    <p:extLst>
      <p:ext uri="{BB962C8B-B14F-4D97-AF65-F5344CB8AC3E}">
        <p14:creationId xmlns:p14="http://schemas.microsoft.com/office/powerpoint/2010/main" val="191440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B78D3-8880-58EF-AC7B-D15D9342F2CA}"/>
              </a:ext>
            </a:extLst>
          </p:cNvPr>
          <p:cNvSpPr>
            <a:spLocks noGrp="1"/>
          </p:cNvSpPr>
          <p:nvPr>
            <p:ph type="title"/>
          </p:nvPr>
        </p:nvSpPr>
        <p:spPr/>
        <p:txBody>
          <a:bodyPr/>
          <a:lstStyle/>
          <a:p>
            <a:r>
              <a:rPr lang="nl-NL" dirty="0"/>
              <a:t>Wat is menselijke vervreemding? </a:t>
            </a:r>
          </a:p>
        </p:txBody>
      </p:sp>
      <p:sp>
        <p:nvSpPr>
          <p:cNvPr id="3" name="Tekstvak 2">
            <a:extLst>
              <a:ext uri="{FF2B5EF4-FFF2-40B4-BE49-F238E27FC236}">
                <a16:creationId xmlns:a16="http://schemas.microsoft.com/office/drawing/2014/main" id="{53D6222C-ABC8-E7E0-0C66-EC15F6AEA2ED}"/>
              </a:ext>
            </a:extLst>
          </p:cNvPr>
          <p:cNvSpPr txBox="1"/>
          <p:nvPr/>
        </p:nvSpPr>
        <p:spPr>
          <a:xfrm>
            <a:off x="923730" y="1541727"/>
            <a:ext cx="8920066" cy="3139321"/>
          </a:xfrm>
          <a:prstGeom prst="rect">
            <a:avLst/>
          </a:prstGeom>
          <a:noFill/>
        </p:spPr>
        <p:txBody>
          <a:bodyPr wrap="square" rtlCol="0">
            <a:spAutoFit/>
          </a:bodyPr>
          <a:lstStyle/>
          <a:p>
            <a:r>
              <a:rPr lang="nl-NL" dirty="0"/>
              <a:t>Het menselijke gedrag kan best vreemd zijn. In deze context wordt bijvoorbeeld bedoeld dat we kleding uit China halen voor een extreem goedkope prijs, waar de werkomstandigheden vreselijk zijn en we ook nog eens bijdragen aan milieuschade.</a:t>
            </a:r>
          </a:p>
          <a:p>
            <a:endParaRPr lang="nl-NL" dirty="0"/>
          </a:p>
          <a:p>
            <a:r>
              <a:rPr lang="nl-NL" dirty="0"/>
              <a:t>Als je dit vergelijkt met bijvoorbeeld de denkwijze dat de mens onderdeel is van de natuur. </a:t>
            </a:r>
          </a:p>
          <a:p>
            <a:r>
              <a:rPr lang="nl-NL" dirty="0"/>
              <a:t>Je kunt ook je eigen voedsel verbouwen in plaats van beïnvloed worden door </a:t>
            </a:r>
            <a:r>
              <a:rPr lang="nl-NL" dirty="0" err="1"/>
              <a:t>Magnumreclame’s</a:t>
            </a:r>
            <a:r>
              <a:rPr lang="nl-NL" dirty="0"/>
              <a:t>. Het is in de huidige maatschappij niet vreemd dat cola goedkoper is dan water en je wordt als </a:t>
            </a:r>
            <a:r>
              <a:rPr lang="nl-NL" dirty="0" err="1"/>
              <a:t>geitenwollensok</a:t>
            </a:r>
            <a:r>
              <a:rPr lang="nl-NL" dirty="0"/>
              <a:t> gezien als je bezig bent met zaken waardoor je goed voor de aarde zorgt. </a:t>
            </a:r>
          </a:p>
          <a:p>
            <a:endParaRPr lang="nl-NL" dirty="0"/>
          </a:p>
          <a:p>
            <a:r>
              <a:rPr lang="nl-NL" dirty="0"/>
              <a:t>Dit zijn voorbeelden die we verstaan onder menselijke vervreemding. </a:t>
            </a:r>
          </a:p>
        </p:txBody>
      </p:sp>
    </p:spTree>
    <p:extLst>
      <p:ext uri="{BB962C8B-B14F-4D97-AF65-F5344CB8AC3E}">
        <p14:creationId xmlns:p14="http://schemas.microsoft.com/office/powerpoint/2010/main" val="162817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82DF19-720C-448B-912E-8649ED438347}"/>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Betekenis van Biodiversiteit </a:t>
            </a:r>
          </a:p>
        </p:txBody>
      </p:sp>
      <p:sp>
        <p:nvSpPr>
          <p:cNvPr id="6" name="Tekstvak 5">
            <a:extLst>
              <a:ext uri="{FF2B5EF4-FFF2-40B4-BE49-F238E27FC236}">
                <a16:creationId xmlns:a16="http://schemas.microsoft.com/office/drawing/2014/main" id="{D9BDEC39-0AF7-2C58-7B12-07E8128229A2}"/>
              </a:ext>
            </a:extLst>
          </p:cNvPr>
          <p:cNvSpPr txBox="1"/>
          <p:nvPr/>
        </p:nvSpPr>
        <p:spPr>
          <a:xfrm>
            <a:off x="838200" y="2333297"/>
            <a:ext cx="4619621" cy="384366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t>Het verlies aan biodiversiteit heeft nadelige gevolgen voor verscheidene aspecten van menselijk welzijn, zoals de zekerheid van voedsel en energie, kwetsbaarheid voor natuurrampen en toegang tot schoon water en grondstoffen. Ook is het van invloed op gezondheid, welzijn- en keuzevrijheid</a:t>
            </a:r>
          </a:p>
        </p:txBody>
      </p:sp>
      <p:pic>
        <p:nvPicPr>
          <p:cNvPr id="8" name="Picture 7" descr="Regendruppels op een groen blad">
            <a:extLst>
              <a:ext uri="{FF2B5EF4-FFF2-40B4-BE49-F238E27FC236}">
                <a16:creationId xmlns:a16="http://schemas.microsoft.com/office/drawing/2014/main" id="{5D3D6AF1-8611-1D4B-5548-D1DB00486635}"/>
              </a:ext>
            </a:extLst>
          </p:cNvPr>
          <p:cNvPicPr>
            <a:picLocks noChangeAspect="1"/>
          </p:cNvPicPr>
          <p:nvPr/>
        </p:nvPicPr>
        <p:blipFill rotWithShape="1">
          <a:blip r:embed="rId3"/>
          <a:srcRect l="21602" r="2036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41701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E9011-68EB-CC0B-3061-B2111CB48520}"/>
              </a:ext>
            </a:extLst>
          </p:cNvPr>
          <p:cNvSpPr>
            <a:spLocks noGrp="1"/>
          </p:cNvSpPr>
          <p:nvPr>
            <p:ph type="title"/>
          </p:nvPr>
        </p:nvSpPr>
        <p:spPr>
          <a:xfrm>
            <a:off x="838201" y="365125"/>
            <a:ext cx="5251316" cy="1807305"/>
          </a:xfrm>
        </p:spPr>
        <p:txBody>
          <a:bodyPr>
            <a:normAutofit/>
          </a:bodyPr>
          <a:lstStyle/>
          <a:p>
            <a:r>
              <a:rPr lang="nl-NL" dirty="0"/>
              <a:t>Belang van biodiversiteit </a:t>
            </a:r>
          </a:p>
        </p:txBody>
      </p:sp>
      <p:sp>
        <p:nvSpPr>
          <p:cNvPr id="3" name="Tijdelijke aanduiding voor inhoud 2">
            <a:extLst>
              <a:ext uri="{FF2B5EF4-FFF2-40B4-BE49-F238E27FC236}">
                <a16:creationId xmlns:a16="http://schemas.microsoft.com/office/drawing/2014/main" id="{CB57709D-4ACF-C4BC-F83A-B29728C6C422}"/>
              </a:ext>
            </a:extLst>
          </p:cNvPr>
          <p:cNvSpPr>
            <a:spLocks noGrp="1"/>
          </p:cNvSpPr>
          <p:nvPr>
            <p:ph idx="1"/>
          </p:nvPr>
        </p:nvSpPr>
        <p:spPr>
          <a:xfrm>
            <a:off x="838200" y="2333297"/>
            <a:ext cx="4619621" cy="3843666"/>
          </a:xfrm>
        </p:spPr>
        <p:txBody>
          <a:bodyPr>
            <a:normAutofit/>
          </a:bodyPr>
          <a:lstStyle/>
          <a:p>
            <a:r>
              <a:rPr lang="nl-NL" sz="2000"/>
              <a:t>Bodem</a:t>
            </a:r>
          </a:p>
          <a:p>
            <a:r>
              <a:rPr lang="nl-NL" sz="2000"/>
              <a:t>Lucht </a:t>
            </a:r>
          </a:p>
          <a:p>
            <a:r>
              <a:rPr lang="nl-NL" sz="2000"/>
              <a:t>Water </a:t>
            </a:r>
          </a:p>
          <a:p>
            <a:r>
              <a:rPr lang="nl-NL" sz="2000"/>
              <a:t>Bestuiving gewassen</a:t>
            </a:r>
          </a:p>
          <a:p>
            <a:r>
              <a:rPr lang="nl-NL" sz="2000"/>
              <a:t>Aanpassen aan veranderend klimaat</a:t>
            </a:r>
          </a:p>
        </p:txBody>
      </p:sp>
      <p:pic>
        <p:nvPicPr>
          <p:cNvPr id="5" name="Picture 4" descr="Groen en droog land">
            <a:extLst>
              <a:ext uri="{FF2B5EF4-FFF2-40B4-BE49-F238E27FC236}">
                <a16:creationId xmlns:a16="http://schemas.microsoft.com/office/drawing/2014/main" id="{0F1E608C-801A-37E0-E055-D22A3015BB9E}"/>
              </a:ext>
            </a:extLst>
          </p:cNvPr>
          <p:cNvPicPr>
            <a:picLocks noChangeAspect="1"/>
          </p:cNvPicPr>
          <p:nvPr/>
        </p:nvPicPr>
        <p:blipFill rotWithShape="1">
          <a:blip r:embed="rId2"/>
          <a:srcRect l="25187" r="3264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119919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847A8-160F-EC13-3A7D-3026E257E075}"/>
              </a:ext>
            </a:extLst>
          </p:cNvPr>
          <p:cNvSpPr>
            <a:spLocks noGrp="1"/>
          </p:cNvSpPr>
          <p:nvPr>
            <p:ph type="title"/>
          </p:nvPr>
        </p:nvSpPr>
        <p:spPr/>
        <p:txBody>
          <a:bodyPr/>
          <a:lstStyle/>
          <a:p>
            <a:r>
              <a:rPr lang="nl-NL" dirty="0"/>
              <a:t>Waarom is verlies aan diversiteit erg? </a:t>
            </a:r>
          </a:p>
        </p:txBody>
      </p:sp>
      <p:sp>
        <p:nvSpPr>
          <p:cNvPr id="3" name="Tekstvak 2">
            <a:extLst>
              <a:ext uri="{FF2B5EF4-FFF2-40B4-BE49-F238E27FC236}">
                <a16:creationId xmlns:a16="http://schemas.microsoft.com/office/drawing/2014/main" id="{026BB012-E92C-D6D3-6A0D-7CA519B7B953}"/>
              </a:ext>
            </a:extLst>
          </p:cNvPr>
          <p:cNvSpPr txBox="1"/>
          <p:nvPr/>
        </p:nvSpPr>
        <p:spPr>
          <a:xfrm>
            <a:off x="838200" y="1397675"/>
            <a:ext cx="10982325" cy="2031325"/>
          </a:xfrm>
          <a:prstGeom prst="rect">
            <a:avLst/>
          </a:prstGeom>
          <a:noFill/>
        </p:spPr>
        <p:txBody>
          <a:bodyPr wrap="square" rtlCol="0">
            <a:spAutoFit/>
          </a:bodyPr>
          <a:lstStyle/>
          <a:p>
            <a:r>
              <a:rPr lang="nl-NL" dirty="0"/>
              <a:t>Divers = sterker. Kijk bijvoorbeeld naar een monocultuur waar alle planten hetzelfde zijn en een kloon van elkaar. Als er in één plant een ziekte komt, dan gaan ze er allemaal aan. </a:t>
            </a:r>
          </a:p>
          <a:p>
            <a:r>
              <a:rPr lang="nl-NL" dirty="0"/>
              <a:t>Of bijvoorbeeld in de klas. Als jullie een ondernemingsverslag maken en hebben allemaal dezelfde kwaliteiten, lever je een andere opdracht in dan wanneer jullie allemaal anders zijn. Het wordt dan uitgebreider en veelzijdiger. </a:t>
            </a:r>
          </a:p>
          <a:p>
            <a:endParaRPr lang="nl-NL" dirty="0"/>
          </a:p>
          <a:p>
            <a:r>
              <a:rPr lang="nl-NL" dirty="0"/>
              <a:t>Gevarieerde natuur zorgt voor schoon water, schone lucht, vruchtbare grond en een stabiel klimaat. Het levert ook voedsel, hout, kleding en medicijnen. </a:t>
            </a:r>
          </a:p>
        </p:txBody>
      </p:sp>
    </p:spTree>
    <p:extLst>
      <p:ext uri="{BB962C8B-B14F-4D97-AF65-F5344CB8AC3E}">
        <p14:creationId xmlns:p14="http://schemas.microsoft.com/office/powerpoint/2010/main" val="1390252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0E885-FF11-FC77-71A8-1FF62BA9360C}"/>
              </a:ext>
            </a:extLst>
          </p:cNvPr>
          <p:cNvSpPr>
            <a:spLocks noGrp="1"/>
          </p:cNvSpPr>
          <p:nvPr>
            <p:ph type="ctrTitle"/>
          </p:nvPr>
        </p:nvSpPr>
        <p:spPr>
          <a:xfrm>
            <a:off x="6513788" y="365125"/>
            <a:ext cx="4840010" cy="1807305"/>
          </a:xfrm>
        </p:spPr>
        <p:txBody>
          <a:bodyPr vert="horz" lIns="91440" tIns="45720" rIns="91440" bIns="45720" rtlCol="0" anchor="ctr">
            <a:normAutofit/>
          </a:bodyPr>
          <a:lstStyle/>
          <a:p>
            <a:pPr algn="l"/>
            <a:r>
              <a:rPr lang="en-US" sz="4400"/>
              <a:t>klimaatcrisis</a:t>
            </a:r>
          </a:p>
        </p:txBody>
      </p:sp>
      <p:pic>
        <p:nvPicPr>
          <p:cNvPr id="5" name="Picture 4">
            <a:extLst>
              <a:ext uri="{FF2B5EF4-FFF2-40B4-BE49-F238E27FC236}">
                <a16:creationId xmlns:a16="http://schemas.microsoft.com/office/drawing/2014/main" id="{9FDE2EF7-97EC-124A-5307-8196E07D37ED}"/>
              </a:ext>
            </a:extLst>
          </p:cNvPr>
          <p:cNvPicPr>
            <a:picLocks noChangeAspect="1"/>
          </p:cNvPicPr>
          <p:nvPr/>
        </p:nvPicPr>
        <p:blipFill rotWithShape="1">
          <a:blip r:embed="rId2"/>
          <a:srcRect l="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Ondertitel 2">
            <a:extLst>
              <a:ext uri="{FF2B5EF4-FFF2-40B4-BE49-F238E27FC236}">
                <a16:creationId xmlns:a16="http://schemas.microsoft.com/office/drawing/2014/main" id="{AEC6396D-7E93-71B7-FF58-CEB6EA72434B}"/>
              </a:ext>
            </a:extLst>
          </p:cNvPr>
          <p:cNvSpPr>
            <a:spLocks noGrp="1"/>
          </p:cNvSpPr>
          <p:nvPr>
            <p:ph type="subTitle" idx="1"/>
          </p:nvPr>
        </p:nvSpPr>
        <p:spPr>
          <a:xfrm>
            <a:off x="6513788" y="2333297"/>
            <a:ext cx="4840010" cy="3843666"/>
          </a:xfrm>
        </p:spPr>
        <p:txBody>
          <a:bodyPr vert="horz" lIns="91440" tIns="45720" rIns="91440" bIns="45720" rtlCol="0">
            <a:normAutofit/>
          </a:bodyPr>
          <a:lstStyle/>
          <a:p>
            <a:pPr indent="-228600" algn="l">
              <a:buFont typeface="Arial" panose="020B0604020202020204" pitchFamily="34" charset="0"/>
              <a:buChar char="•"/>
            </a:pPr>
            <a:r>
              <a:rPr lang="en-US" sz="1700" dirty="0"/>
              <a:t>Wat </a:t>
            </a:r>
            <a:r>
              <a:rPr lang="en-US" sz="1700" dirty="0" err="1"/>
              <a:t>zijn</a:t>
            </a:r>
            <a:r>
              <a:rPr lang="en-US" sz="1700" dirty="0"/>
              <a:t> de </a:t>
            </a:r>
            <a:r>
              <a:rPr lang="en-US" sz="1700" dirty="0" err="1"/>
              <a:t>gevolgen</a:t>
            </a:r>
            <a:r>
              <a:rPr lang="en-US" sz="1700" dirty="0"/>
              <a:t> van </a:t>
            </a:r>
            <a:r>
              <a:rPr lang="en-US" sz="1700" dirty="0" err="1"/>
              <a:t>klimaatcrisis</a:t>
            </a:r>
            <a:r>
              <a:rPr lang="en-US" sz="1700" dirty="0"/>
              <a:t> </a:t>
            </a:r>
            <a:r>
              <a:rPr lang="en-US" sz="1700" dirty="0" err="1"/>
              <a:t>voor</a:t>
            </a:r>
            <a:r>
              <a:rPr lang="en-US" sz="1700" dirty="0"/>
              <a:t> </a:t>
            </a:r>
            <a:r>
              <a:rPr lang="en-US" sz="1700" dirty="0" err="1"/>
              <a:t>ons</a:t>
            </a:r>
            <a:r>
              <a:rPr lang="en-US" sz="1700" dirty="0"/>
              <a:t>?</a:t>
            </a:r>
          </a:p>
          <a:p>
            <a:pPr marL="342900" indent="-228600" algn="l">
              <a:buFont typeface="Arial" panose="020B0604020202020204" pitchFamily="34" charset="0"/>
              <a:buChar char="•"/>
            </a:pPr>
            <a:r>
              <a:rPr lang="en-US" sz="1700" dirty="0"/>
              <a:t>Extreme </a:t>
            </a:r>
            <a:r>
              <a:rPr lang="en-US" sz="1700" dirty="0" err="1"/>
              <a:t>weersomstandigheden</a:t>
            </a:r>
            <a:r>
              <a:rPr lang="en-US" sz="1700" dirty="0"/>
              <a:t> (</a:t>
            </a:r>
            <a:r>
              <a:rPr lang="en-US" sz="1700" dirty="0" err="1"/>
              <a:t>stortregens</a:t>
            </a:r>
            <a:r>
              <a:rPr lang="en-US" sz="1700" dirty="0"/>
              <a:t>, </a:t>
            </a:r>
            <a:r>
              <a:rPr lang="en-US" sz="1700" dirty="0" err="1"/>
              <a:t>zwaardere</a:t>
            </a:r>
            <a:r>
              <a:rPr lang="en-US" sz="1700" dirty="0"/>
              <a:t> </a:t>
            </a:r>
            <a:r>
              <a:rPr lang="en-US" sz="1700" dirty="0" err="1"/>
              <a:t>stormen</a:t>
            </a:r>
            <a:r>
              <a:rPr lang="en-US" sz="1700" dirty="0"/>
              <a:t>, </a:t>
            </a:r>
            <a:r>
              <a:rPr lang="en-US" sz="1700" dirty="0" err="1"/>
              <a:t>langere</a:t>
            </a:r>
            <a:r>
              <a:rPr lang="en-US" sz="1700" dirty="0"/>
              <a:t> </a:t>
            </a:r>
            <a:r>
              <a:rPr lang="en-US" sz="1700" dirty="0" err="1"/>
              <a:t>drogere</a:t>
            </a:r>
            <a:r>
              <a:rPr lang="en-US" sz="1700" dirty="0"/>
              <a:t> </a:t>
            </a:r>
            <a:r>
              <a:rPr lang="en-US" sz="1700" dirty="0" err="1"/>
              <a:t>en</a:t>
            </a:r>
            <a:r>
              <a:rPr lang="en-US" sz="1700" dirty="0"/>
              <a:t> </a:t>
            </a:r>
            <a:r>
              <a:rPr lang="en-US" sz="1700" dirty="0" err="1"/>
              <a:t>hete</a:t>
            </a:r>
            <a:r>
              <a:rPr lang="en-US" sz="1700" dirty="0"/>
              <a:t> </a:t>
            </a:r>
            <a:r>
              <a:rPr lang="en-US" sz="1700" dirty="0" err="1"/>
              <a:t>periode</a:t>
            </a:r>
            <a:r>
              <a:rPr lang="en-US" sz="1700" dirty="0"/>
              <a:t>)</a:t>
            </a:r>
          </a:p>
          <a:p>
            <a:pPr marL="342900" indent="-228600" algn="l">
              <a:buFont typeface="Arial" panose="020B0604020202020204" pitchFamily="34" charset="0"/>
              <a:buChar char="•"/>
            </a:pPr>
            <a:r>
              <a:rPr lang="en-US" sz="1700" dirty="0" err="1"/>
              <a:t>Gezondheid</a:t>
            </a:r>
            <a:r>
              <a:rPr lang="en-US" sz="1700" dirty="0"/>
              <a:t> door </a:t>
            </a:r>
            <a:r>
              <a:rPr lang="en-US" sz="1700" dirty="0" err="1"/>
              <a:t>luchtvervuiling</a:t>
            </a:r>
            <a:r>
              <a:rPr lang="en-US" sz="1700" dirty="0"/>
              <a:t>, of </a:t>
            </a:r>
            <a:r>
              <a:rPr lang="en-US" sz="1700" dirty="0" err="1"/>
              <a:t>meer</a:t>
            </a:r>
            <a:r>
              <a:rPr lang="en-US" sz="1700" dirty="0"/>
              <a:t> </a:t>
            </a:r>
            <a:r>
              <a:rPr lang="en-US" sz="1700" dirty="0" err="1"/>
              <a:t>allergieën</a:t>
            </a:r>
            <a:r>
              <a:rPr lang="en-US" sz="1700" dirty="0"/>
              <a:t> </a:t>
            </a:r>
          </a:p>
          <a:p>
            <a:pPr marL="342900" indent="-228600" algn="l">
              <a:buFont typeface="Arial" panose="020B0604020202020204" pitchFamily="34" charset="0"/>
              <a:buChar char="•"/>
            </a:pPr>
            <a:r>
              <a:rPr lang="en-US" sz="1700" dirty="0"/>
              <a:t>Door </a:t>
            </a:r>
            <a:r>
              <a:rPr lang="en-US" sz="1700" dirty="0" err="1"/>
              <a:t>veranderingen</a:t>
            </a:r>
            <a:r>
              <a:rPr lang="en-US" sz="1700" dirty="0"/>
              <a:t> in </a:t>
            </a:r>
            <a:r>
              <a:rPr lang="en-US" sz="1700" dirty="0" err="1"/>
              <a:t>temperatuur</a:t>
            </a:r>
            <a:r>
              <a:rPr lang="en-US" sz="1700" dirty="0"/>
              <a:t>, </a:t>
            </a:r>
            <a:r>
              <a:rPr lang="en-US" sz="1700" dirty="0" err="1"/>
              <a:t>vochtigheid</a:t>
            </a:r>
            <a:r>
              <a:rPr lang="en-US" sz="1700" dirty="0"/>
              <a:t> </a:t>
            </a:r>
            <a:r>
              <a:rPr lang="en-US" sz="1700" dirty="0" err="1"/>
              <a:t>en</a:t>
            </a:r>
            <a:r>
              <a:rPr lang="en-US" sz="1700" dirty="0"/>
              <a:t> </a:t>
            </a:r>
            <a:r>
              <a:rPr lang="en-US" sz="1700" dirty="0" err="1"/>
              <a:t>neerslag</a:t>
            </a:r>
            <a:r>
              <a:rPr lang="en-US" sz="1700" dirty="0"/>
              <a:t> </a:t>
            </a:r>
            <a:r>
              <a:rPr lang="en-US" sz="1700" dirty="0" err="1"/>
              <a:t>kunnen</a:t>
            </a:r>
            <a:r>
              <a:rPr lang="en-US" sz="1700" dirty="0"/>
              <a:t> </a:t>
            </a:r>
            <a:r>
              <a:rPr lang="en-US" sz="1700" dirty="0" err="1"/>
              <a:t>infectieziektes</a:t>
            </a:r>
            <a:r>
              <a:rPr lang="en-US" sz="1700" dirty="0"/>
              <a:t> </a:t>
            </a:r>
            <a:r>
              <a:rPr lang="en-US" sz="1700" dirty="0" err="1"/>
              <a:t>meer</a:t>
            </a:r>
            <a:r>
              <a:rPr lang="en-US" sz="1700" dirty="0"/>
              <a:t> </a:t>
            </a:r>
            <a:r>
              <a:rPr lang="en-US" sz="1700" dirty="0" err="1"/>
              <a:t>ruimte</a:t>
            </a:r>
            <a:r>
              <a:rPr lang="en-US" sz="1700" dirty="0"/>
              <a:t> </a:t>
            </a:r>
            <a:r>
              <a:rPr lang="en-US" sz="1700" dirty="0" err="1"/>
              <a:t>krijgen</a:t>
            </a:r>
            <a:endParaRPr lang="en-US" sz="1700" dirty="0"/>
          </a:p>
          <a:p>
            <a:pPr marL="342900" indent="-228600" algn="l">
              <a:buFont typeface="Arial" panose="020B0604020202020204" pitchFamily="34" charset="0"/>
              <a:buChar char="•"/>
            </a:pPr>
            <a:r>
              <a:rPr lang="en-US" sz="1700" dirty="0" err="1"/>
              <a:t>Mislukte</a:t>
            </a:r>
            <a:r>
              <a:rPr lang="en-US" sz="1700" dirty="0"/>
              <a:t> </a:t>
            </a:r>
            <a:r>
              <a:rPr lang="en-US" sz="1700" dirty="0" err="1"/>
              <a:t>oogsten</a:t>
            </a:r>
            <a:r>
              <a:rPr lang="en-US" sz="1700" dirty="0"/>
              <a:t> </a:t>
            </a:r>
            <a:r>
              <a:rPr lang="en-US" sz="1700" dirty="0">
                <a:sym typeface="Wingdings" panose="05000000000000000000" pitchFamily="2" charset="2"/>
              </a:rPr>
              <a:t> </a:t>
            </a:r>
            <a:r>
              <a:rPr lang="en-US" sz="1700" dirty="0" err="1">
                <a:sym typeface="Wingdings" panose="05000000000000000000" pitchFamily="2" charset="2"/>
              </a:rPr>
              <a:t>Voedseltekort</a:t>
            </a:r>
            <a:endParaRPr lang="en-US" sz="1700" dirty="0"/>
          </a:p>
          <a:p>
            <a:pPr marL="342900" indent="-228600" algn="l">
              <a:buFont typeface="Arial" panose="020B0604020202020204" pitchFamily="34" charset="0"/>
              <a:buChar char="•"/>
            </a:pPr>
            <a:r>
              <a:rPr lang="en-US" sz="1700" dirty="0" err="1"/>
              <a:t>Zeespiegelstijging</a:t>
            </a:r>
            <a:endParaRPr lang="en-US" sz="1700" dirty="0"/>
          </a:p>
          <a:p>
            <a:pPr marL="342900" indent="-228600" algn="l">
              <a:buFont typeface="Arial" panose="020B0604020202020204" pitchFamily="34" charset="0"/>
              <a:buChar char="•"/>
            </a:pPr>
            <a:r>
              <a:rPr lang="en-US" sz="1700" dirty="0"/>
              <a:t>Meer </a:t>
            </a:r>
            <a:r>
              <a:rPr lang="en-US" sz="1700" dirty="0" err="1"/>
              <a:t>delen</a:t>
            </a:r>
            <a:r>
              <a:rPr lang="en-US" sz="1700" dirty="0"/>
              <a:t> </a:t>
            </a:r>
            <a:r>
              <a:rPr lang="en-US" sz="1700" dirty="0" err="1"/>
              <a:t>onleefbaar</a:t>
            </a:r>
            <a:endParaRPr lang="en-US" sz="1700" dirty="0"/>
          </a:p>
          <a:p>
            <a:pPr marL="342900" indent="-228600" algn="l">
              <a:buFont typeface="Arial" panose="020B0604020202020204" pitchFamily="34" charset="0"/>
              <a:buChar char="•"/>
            </a:pPr>
            <a:endParaRPr lang="en-US" sz="1700" dirty="0"/>
          </a:p>
          <a:p>
            <a:pPr marL="342900" indent="-228600" algn="l">
              <a:buFont typeface="Arial" panose="020B0604020202020204" pitchFamily="34" charset="0"/>
              <a:buChar char="•"/>
            </a:pPr>
            <a:endParaRPr lang="en-US" sz="1700" dirty="0"/>
          </a:p>
        </p:txBody>
      </p:sp>
    </p:spTree>
    <p:extLst>
      <p:ext uri="{BB962C8B-B14F-4D97-AF65-F5344CB8AC3E}">
        <p14:creationId xmlns:p14="http://schemas.microsoft.com/office/powerpoint/2010/main" val="415903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N-klimaatrapport: voedselverspilling vanaf 2050 waarschijnlijk verleden  tijd">
            <a:extLst>
              <a:ext uri="{FF2B5EF4-FFF2-40B4-BE49-F238E27FC236}">
                <a16:creationId xmlns:a16="http://schemas.microsoft.com/office/drawing/2014/main" id="{5B830C29-8F56-3319-4003-BDC7E459B3F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2652" r="18345"/>
          <a:stretch/>
        </p:blipFill>
        <p:spPr bwMode="auto">
          <a:xfrm>
            <a:off x="-170" y="10"/>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EB588A0-E065-C058-6200-9D4ACE85EE99}"/>
              </a:ext>
            </a:extLst>
          </p:cNvPr>
          <p:cNvSpPr>
            <a:spLocks noGrp="1"/>
          </p:cNvSpPr>
          <p:nvPr>
            <p:ph type="ctrTitle"/>
          </p:nvPr>
        </p:nvSpPr>
        <p:spPr>
          <a:xfrm>
            <a:off x="643468" y="643467"/>
            <a:ext cx="4620584" cy="4567137"/>
          </a:xfrm>
        </p:spPr>
        <p:txBody>
          <a:bodyPr>
            <a:normAutofit/>
          </a:bodyPr>
          <a:lstStyle/>
          <a:p>
            <a:pPr algn="l"/>
            <a:r>
              <a:rPr lang="nl-NL" sz="4400" dirty="0">
                <a:solidFill>
                  <a:srgbClr val="FFFFFF"/>
                </a:solidFill>
              </a:rPr>
              <a:t>Bodemuitputting &amp; voedseltekort </a:t>
            </a:r>
          </a:p>
        </p:txBody>
      </p:sp>
      <p:sp>
        <p:nvSpPr>
          <p:cNvPr id="3" name="Ondertitel 2">
            <a:extLst>
              <a:ext uri="{FF2B5EF4-FFF2-40B4-BE49-F238E27FC236}">
                <a16:creationId xmlns:a16="http://schemas.microsoft.com/office/drawing/2014/main" id="{8CAB2658-5B86-D962-9E30-E8975696F763}"/>
              </a:ext>
            </a:extLst>
          </p:cNvPr>
          <p:cNvSpPr>
            <a:spLocks noGrp="1"/>
          </p:cNvSpPr>
          <p:nvPr>
            <p:ph type="subTitle" idx="1"/>
          </p:nvPr>
        </p:nvSpPr>
        <p:spPr>
          <a:xfrm>
            <a:off x="643467" y="5277684"/>
            <a:ext cx="4620584" cy="775494"/>
          </a:xfrm>
        </p:spPr>
        <p:txBody>
          <a:bodyPr>
            <a:normAutofit/>
          </a:bodyPr>
          <a:lstStyle/>
          <a:p>
            <a:pPr algn="l"/>
            <a:endParaRPr lang="nl-NL">
              <a:solidFill>
                <a:srgbClr val="FFFFFF"/>
              </a:solidFill>
            </a:endParaRPr>
          </a:p>
        </p:txBody>
      </p:sp>
      <p:pic>
        <p:nvPicPr>
          <p:cNvPr id="1028" name="Picture 4" descr="Ernstig voedseltekort voor bijna 7 miljoen Zuid-Soedanezen - UNICEF">
            <a:extLst>
              <a:ext uri="{FF2B5EF4-FFF2-40B4-BE49-F238E27FC236}">
                <a16:creationId xmlns:a16="http://schemas.microsoft.com/office/drawing/2014/main" id="{0A337923-87D7-8F6E-5142-A556B2E7E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91" r="12071" b="-2"/>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8CCC5-F8D4-D6C9-E7E2-E47AC28BDC48}"/>
              </a:ext>
            </a:extLst>
          </p:cNvPr>
          <p:cNvSpPr>
            <a:spLocks noGrp="1"/>
          </p:cNvSpPr>
          <p:nvPr>
            <p:ph type="title"/>
          </p:nvPr>
        </p:nvSpPr>
        <p:spPr/>
        <p:txBody>
          <a:bodyPr/>
          <a:lstStyle/>
          <a:p>
            <a:endParaRPr lang="nl-NL" dirty="0"/>
          </a:p>
        </p:txBody>
      </p:sp>
      <p:sp>
        <p:nvSpPr>
          <p:cNvPr id="3" name="Tekstvak 2">
            <a:extLst>
              <a:ext uri="{FF2B5EF4-FFF2-40B4-BE49-F238E27FC236}">
                <a16:creationId xmlns:a16="http://schemas.microsoft.com/office/drawing/2014/main" id="{FDE4D52A-77F9-9F78-5B5B-D3EFCC7DE2D3}"/>
              </a:ext>
            </a:extLst>
          </p:cNvPr>
          <p:cNvSpPr txBox="1"/>
          <p:nvPr/>
        </p:nvSpPr>
        <p:spPr>
          <a:xfrm>
            <a:off x="709126" y="1838131"/>
            <a:ext cx="9489233" cy="1477328"/>
          </a:xfrm>
          <a:prstGeom prst="rect">
            <a:avLst/>
          </a:prstGeom>
          <a:noFill/>
        </p:spPr>
        <p:txBody>
          <a:bodyPr wrap="square" rtlCol="0">
            <a:spAutoFit/>
          </a:bodyPr>
          <a:lstStyle/>
          <a:p>
            <a:r>
              <a:rPr lang="nl-NL" dirty="0"/>
              <a:t>Bodemuitputting door verlies aan biodiversiteit, grootschalige monocultuur en een groeiende bevolking die ergens moet wonen en wat moet eten... Ook groeien planten op sommige plekken minder goed door een veranderend klimaat. Grote leefgebieden voor dieren en planten verdwijnen en de milieuvervuiling is dusdanig groot dat de bodemkwaliteit aangetast wordt. Hierdoor ontstaan weer voedseltekorten waardoor er onrust en instabiliteit in de samenleving ontstaat. </a:t>
            </a:r>
          </a:p>
        </p:txBody>
      </p:sp>
    </p:spTree>
    <p:extLst>
      <p:ext uri="{BB962C8B-B14F-4D97-AF65-F5344CB8AC3E}">
        <p14:creationId xmlns:p14="http://schemas.microsoft.com/office/powerpoint/2010/main" val="3643684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afbeelding, gras&#10;&#10;Automatisch gegenereerde beschrijving">
            <a:extLst>
              <a:ext uri="{FF2B5EF4-FFF2-40B4-BE49-F238E27FC236}">
                <a16:creationId xmlns:a16="http://schemas.microsoft.com/office/drawing/2014/main" id="{33E97440-D4F9-6C75-C4CF-3B7D80015BA4}"/>
              </a:ext>
            </a:extLst>
          </p:cNvPr>
          <p:cNvPicPr>
            <a:picLocks noChangeAspect="1"/>
          </p:cNvPicPr>
          <p:nvPr/>
        </p:nvPicPr>
        <p:blipFill rotWithShape="1">
          <a:blip r:embed="rId2"/>
          <a:srcRect l="2324" r="2587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Tekstvak 7">
            <a:extLst>
              <a:ext uri="{FF2B5EF4-FFF2-40B4-BE49-F238E27FC236}">
                <a16:creationId xmlns:a16="http://schemas.microsoft.com/office/drawing/2014/main" id="{32A138C6-1C4B-EBDB-0E54-3F02BC70A99A}"/>
              </a:ext>
            </a:extLst>
          </p:cNvPr>
          <p:cNvSpPr txBox="1"/>
          <p:nvPr/>
        </p:nvSpPr>
        <p:spPr>
          <a:xfrm>
            <a:off x="6513788" y="2333297"/>
            <a:ext cx="4840010" cy="384366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t>Gevolgen:</a:t>
            </a:r>
          </a:p>
          <a:p>
            <a:pPr indent="-228600" defTabSz="914400">
              <a:lnSpc>
                <a:spcPct val="90000"/>
              </a:lnSpc>
              <a:spcAft>
                <a:spcPts val="600"/>
              </a:spcAft>
              <a:buFont typeface="Arial" panose="020B0604020202020204" pitchFamily="34" charset="0"/>
              <a:buChar char="•"/>
            </a:pPr>
            <a:r>
              <a:rPr lang="en-US" sz="2000"/>
              <a:t>*verwoestijning</a:t>
            </a:r>
          </a:p>
          <a:p>
            <a:pPr indent="-228600" defTabSz="914400">
              <a:lnSpc>
                <a:spcPct val="90000"/>
              </a:lnSpc>
              <a:spcAft>
                <a:spcPts val="600"/>
              </a:spcAft>
              <a:buFont typeface="Arial" panose="020B0604020202020204" pitchFamily="34" charset="0"/>
              <a:buChar char="•"/>
            </a:pPr>
            <a:r>
              <a:rPr lang="en-US" sz="2000"/>
              <a:t>*extreem weer</a:t>
            </a:r>
          </a:p>
          <a:p>
            <a:pPr indent="-228600" defTabSz="914400">
              <a:lnSpc>
                <a:spcPct val="90000"/>
              </a:lnSpc>
              <a:spcAft>
                <a:spcPts val="600"/>
              </a:spcAft>
              <a:buFont typeface="Arial" panose="020B0604020202020204" pitchFamily="34" charset="0"/>
              <a:buChar char="•"/>
            </a:pPr>
            <a:r>
              <a:rPr lang="en-US" sz="2000"/>
              <a:t>*gewassen bevatten minder voedingsstoffen </a:t>
            </a:r>
          </a:p>
          <a:p>
            <a:pPr indent="-228600" defTabSz="914400">
              <a:lnSpc>
                <a:spcPct val="90000"/>
              </a:lnSpc>
              <a:spcAft>
                <a:spcPts val="600"/>
              </a:spcAft>
              <a:buFont typeface="Arial" panose="020B0604020202020204" pitchFamily="34" charset="0"/>
              <a:buChar char="•"/>
            </a:pPr>
            <a:endParaRPr lang="en-US" sz="2000"/>
          </a:p>
          <a:p>
            <a:pPr indent="-228600" defTabSz="914400">
              <a:lnSpc>
                <a:spcPct val="90000"/>
              </a:lnSpc>
              <a:spcAft>
                <a:spcPts val="600"/>
              </a:spcAft>
              <a:buFont typeface="Arial" panose="020B0604020202020204" pitchFamily="34" charset="0"/>
              <a:buChar char="•"/>
            </a:pPr>
            <a:r>
              <a:rPr lang="en-US" sz="2000"/>
              <a:t>Oplossingen:</a:t>
            </a:r>
          </a:p>
          <a:p>
            <a:pPr indent="-228600" defTabSz="914400">
              <a:lnSpc>
                <a:spcPct val="90000"/>
              </a:lnSpc>
              <a:spcAft>
                <a:spcPts val="600"/>
              </a:spcAft>
              <a:buFont typeface="Arial" panose="020B0604020202020204" pitchFamily="34" charset="0"/>
              <a:buChar char="•"/>
            </a:pPr>
            <a:r>
              <a:rPr lang="en-US" sz="2000"/>
              <a:t>*minder monocultuur</a:t>
            </a:r>
          </a:p>
          <a:p>
            <a:pPr indent="-228600" defTabSz="914400">
              <a:lnSpc>
                <a:spcPct val="90000"/>
              </a:lnSpc>
              <a:spcAft>
                <a:spcPts val="600"/>
              </a:spcAft>
              <a:buFont typeface="Arial" panose="020B0604020202020204" pitchFamily="34" charset="0"/>
              <a:buChar char="•"/>
            </a:pPr>
            <a:r>
              <a:rPr lang="en-US" sz="2000"/>
              <a:t>*minder co2 uitstoot en beter water afvoer</a:t>
            </a:r>
          </a:p>
          <a:p>
            <a:pPr indent="-228600" defTabSz="914400">
              <a:lnSpc>
                <a:spcPct val="90000"/>
              </a:lnSpc>
              <a:spcAft>
                <a:spcPts val="600"/>
              </a:spcAft>
              <a:buFont typeface="Arial" panose="020B0604020202020204" pitchFamily="34" charset="0"/>
              <a:buChar char="•"/>
            </a:pPr>
            <a:r>
              <a:rPr lang="en-US" sz="2000"/>
              <a:t>* Duurzamere voedsel productien</a:t>
            </a:r>
          </a:p>
          <a:p>
            <a:pPr indent="-228600" defTabSz="9144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156490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F4ED6-DBEE-68F2-5883-E1A6AC356371}"/>
              </a:ext>
            </a:extLst>
          </p:cNvPr>
          <p:cNvSpPr>
            <a:spLocks noGrp="1"/>
          </p:cNvSpPr>
          <p:nvPr>
            <p:ph type="title"/>
          </p:nvPr>
        </p:nvSpPr>
        <p:spPr>
          <a:xfrm>
            <a:off x="6513788" y="365125"/>
            <a:ext cx="4840010" cy="1807305"/>
          </a:xfrm>
        </p:spPr>
        <p:txBody>
          <a:bodyPr>
            <a:normAutofit/>
          </a:bodyPr>
          <a:lstStyle/>
          <a:p>
            <a:r>
              <a:rPr lang="nl-NL" dirty="0"/>
              <a:t>Zoetwatervoorraden</a:t>
            </a:r>
            <a:br>
              <a:rPr lang="nl-NL" dirty="0"/>
            </a:br>
            <a:r>
              <a:rPr lang="nl-NL" dirty="0"/>
              <a:t>Het probleem</a:t>
            </a:r>
          </a:p>
        </p:txBody>
      </p:sp>
      <p:pic>
        <p:nvPicPr>
          <p:cNvPr id="8" name="Picture 7" descr="Patroon gemaakt door een rivierdelta van bovenaf">
            <a:extLst>
              <a:ext uri="{FF2B5EF4-FFF2-40B4-BE49-F238E27FC236}">
                <a16:creationId xmlns:a16="http://schemas.microsoft.com/office/drawing/2014/main" id="{4A861371-E684-31AC-BB45-311DD80127F6}"/>
              </a:ext>
            </a:extLst>
          </p:cNvPr>
          <p:cNvPicPr>
            <a:picLocks noChangeAspect="1"/>
          </p:cNvPicPr>
          <p:nvPr/>
        </p:nvPicPr>
        <p:blipFill rotWithShape="1">
          <a:blip r:embed="rId2"/>
          <a:srcRect l="13861" r="1924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ijdelijke aanduiding voor inhoud 2">
            <a:extLst>
              <a:ext uri="{FF2B5EF4-FFF2-40B4-BE49-F238E27FC236}">
                <a16:creationId xmlns:a16="http://schemas.microsoft.com/office/drawing/2014/main" id="{EEFD573E-CF11-FEE5-1F23-2A097969D472}"/>
              </a:ext>
            </a:extLst>
          </p:cNvPr>
          <p:cNvSpPr>
            <a:spLocks noGrp="1"/>
          </p:cNvSpPr>
          <p:nvPr>
            <p:ph idx="1"/>
          </p:nvPr>
        </p:nvSpPr>
        <p:spPr>
          <a:xfrm>
            <a:off x="6513788" y="2333297"/>
            <a:ext cx="4840010" cy="3843666"/>
          </a:xfrm>
        </p:spPr>
        <p:txBody>
          <a:bodyPr>
            <a:normAutofit/>
          </a:bodyPr>
          <a:lstStyle/>
          <a:p>
            <a:r>
              <a:rPr lang="nl-NL" sz="2000"/>
              <a:t>Van al het water op de wereld is slechts 2,5% zoet water. </a:t>
            </a:r>
          </a:p>
          <a:p>
            <a:r>
              <a:rPr lang="nl-NL" sz="2000"/>
              <a:t>Blijft minder worden door:</a:t>
            </a:r>
          </a:p>
          <a:p>
            <a:pPr marL="285750" indent="-285750">
              <a:buFontTx/>
              <a:buChar char="-"/>
            </a:pPr>
            <a:r>
              <a:rPr lang="nl-NL" sz="2000"/>
              <a:t>regent minder </a:t>
            </a:r>
          </a:p>
          <a:p>
            <a:pPr marL="285750" indent="-285750">
              <a:buFontTx/>
              <a:buChar char="-"/>
            </a:pPr>
            <a:r>
              <a:rPr lang="nl-NL" sz="2000"/>
              <a:t> Ondergrondse watereservoirs heel veel gebruikt.</a:t>
            </a:r>
          </a:p>
          <a:p>
            <a:pPr marL="285750" indent="-285750">
              <a:buFontTx/>
              <a:buChar char="-"/>
            </a:pPr>
            <a:r>
              <a:rPr lang="nl-NL" sz="2000"/>
              <a:t>Ontzilten kost veel</a:t>
            </a:r>
          </a:p>
          <a:p>
            <a:pPr marL="285750" indent="-285750">
              <a:buFontTx/>
              <a:buChar char="-"/>
            </a:pPr>
            <a:r>
              <a:rPr lang="nl-NL" sz="2000"/>
              <a:t>Minder smeltwater</a:t>
            </a:r>
          </a:p>
          <a:p>
            <a:pPr marL="285750" indent="-285750">
              <a:buFontTx/>
              <a:buChar char="-"/>
            </a:pPr>
            <a:r>
              <a:rPr lang="nl-NL" sz="2000"/>
              <a:t>Bodemerosie en schadelijjke stoffen tasten waterkaliteit aan</a:t>
            </a:r>
          </a:p>
        </p:txBody>
      </p:sp>
      <p:sp>
        <p:nvSpPr>
          <p:cNvPr id="4" name="Tijdelijke aanduiding voor datum 3">
            <a:extLst>
              <a:ext uri="{FF2B5EF4-FFF2-40B4-BE49-F238E27FC236}">
                <a16:creationId xmlns:a16="http://schemas.microsoft.com/office/drawing/2014/main" id="{BF501280-3A78-1694-555C-D4F4E85A421B}"/>
              </a:ext>
            </a:extLst>
          </p:cNvPr>
          <p:cNvSpPr>
            <a:spLocks noGrp="1"/>
          </p:cNvSpPr>
          <p:nvPr>
            <p:ph type="dt" sz="half" idx="10"/>
          </p:nvPr>
        </p:nvSpPr>
        <p:spPr>
          <a:xfrm>
            <a:off x="838200" y="6356350"/>
            <a:ext cx="2743200" cy="365125"/>
          </a:xfrm>
        </p:spPr>
        <p:txBody>
          <a:bodyPr>
            <a:normAutofit/>
          </a:bodyPr>
          <a:lstStyle/>
          <a:p>
            <a:pPr rtl="0">
              <a:spcAft>
                <a:spcPts val="600"/>
              </a:spcAft>
            </a:pPr>
            <a:r>
              <a:rPr lang="nl-NL" noProof="0">
                <a:solidFill>
                  <a:srgbClr val="FFFFFF"/>
                </a:solidFill>
              </a:rPr>
              <a:t>20XX</a:t>
            </a:r>
          </a:p>
        </p:txBody>
      </p:sp>
      <p:sp>
        <p:nvSpPr>
          <p:cNvPr id="5" name="Tijdelijke aanduiding voor voettekst 4">
            <a:extLst>
              <a:ext uri="{FF2B5EF4-FFF2-40B4-BE49-F238E27FC236}">
                <a16:creationId xmlns:a16="http://schemas.microsoft.com/office/drawing/2014/main" id="{7D64D426-4C83-1A90-7A6F-DECE77936E88}"/>
              </a:ext>
            </a:extLst>
          </p:cNvPr>
          <p:cNvSpPr>
            <a:spLocks noGrp="1"/>
          </p:cNvSpPr>
          <p:nvPr>
            <p:ph type="ftr" sz="quarter" idx="11"/>
          </p:nvPr>
        </p:nvSpPr>
        <p:spPr>
          <a:xfrm>
            <a:off x="4038600" y="6356350"/>
            <a:ext cx="4114800" cy="365125"/>
          </a:xfrm>
        </p:spPr>
        <p:txBody>
          <a:bodyPr>
            <a:normAutofit/>
          </a:bodyPr>
          <a:lstStyle/>
          <a:p>
            <a:pPr rtl="0">
              <a:spcAft>
                <a:spcPts val="600"/>
              </a:spcAft>
            </a:pPr>
            <a:r>
              <a:rPr lang="nl-NL" noProof="0"/>
              <a:t>Verkooppresentatie</a:t>
            </a:r>
          </a:p>
        </p:txBody>
      </p:sp>
      <p:sp>
        <p:nvSpPr>
          <p:cNvPr id="6" name="Tijdelijke aanduiding voor dianummer 5">
            <a:extLst>
              <a:ext uri="{FF2B5EF4-FFF2-40B4-BE49-F238E27FC236}">
                <a16:creationId xmlns:a16="http://schemas.microsoft.com/office/drawing/2014/main" id="{1E371B8C-52F4-E4CF-CCAA-6A4CA0FB02FB}"/>
              </a:ext>
            </a:extLst>
          </p:cNvPr>
          <p:cNvSpPr>
            <a:spLocks noGrp="1"/>
          </p:cNvSpPr>
          <p:nvPr>
            <p:ph type="sldNum" sz="quarter" idx="12"/>
          </p:nvPr>
        </p:nvSpPr>
        <p:spPr>
          <a:xfrm>
            <a:off x="8610600" y="6356350"/>
            <a:ext cx="2743200" cy="365125"/>
          </a:xfrm>
        </p:spPr>
        <p:txBody>
          <a:bodyPr>
            <a:normAutofit/>
          </a:bodyPr>
          <a:lstStyle/>
          <a:p>
            <a:pPr rtl="0">
              <a:spcAft>
                <a:spcPts val="600"/>
              </a:spcAft>
            </a:pPr>
            <a:fld id="{B5CEABB6-07DC-46E8-9B57-56EC44A396E5}" type="slidenum">
              <a:rPr lang="nl-NL" noProof="0" smtClean="0"/>
              <a:pPr rtl="0">
                <a:spcAft>
                  <a:spcPts val="600"/>
                </a:spcAft>
              </a:pPr>
              <a:t>18</a:t>
            </a:fld>
            <a:endParaRPr lang="nl-NL" noProof="0"/>
          </a:p>
        </p:txBody>
      </p:sp>
    </p:spTree>
    <p:extLst>
      <p:ext uri="{BB962C8B-B14F-4D97-AF65-F5344CB8AC3E}">
        <p14:creationId xmlns:p14="http://schemas.microsoft.com/office/powerpoint/2010/main" val="2748039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C61F5-13A7-CBBC-84F6-1B1B4C7DFAD8}"/>
              </a:ext>
            </a:extLst>
          </p:cNvPr>
          <p:cNvSpPr>
            <a:spLocks noGrp="1"/>
          </p:cNvSpPr>
          <p:nvPr>
            <p:ph type="title"/>
          </p:nvPr>
        </p:nvSpPr>
        <p:spPr>
          <a:xfrm>
            <a:off x="6513788" y="365125"/>
            <a:ext cx="4840010" cy="1807305"/>
          </a:xfrm>
        </p:spPr>
        <p:txBody>
          <a:bodyPr>
            <a:normAutofit/>
          </a:bodyPr>
          <a:lstStyle/>
          <a:p>
            <a:r>
              <a:rPr lang="nl-NL" dirty="0"/>
              <a:t>De gevolgen</a:t>
            </a:r>
          </a:p>
        </p:txBody>
      </p:sp>
      <p:pic>
        <p:nvPicPr>
          <p:cNvPr id="8" name="Picture 7">
            <a:extLst>
              <a:ext uri="{FF2B5EF4-FFF2-40B4-BE49-F238E27FC236}">
                <a16:creationId xmlns:a16="http://schemas.microsoft.com/office/drawing/2014/main" id="{4E410585-123D-E879-5341-D900E9B7C11D}"/>
              </a:ext>
            </a:extLst>
          </p:cNvPr>
          <p:cNvPicPr>
            <a:picLocks noChangeAspect="1"/>
          </p:cNvPicPr>
          <p:nvPr/>
        </p:nvPicPr>
        <p:blipFill rotWithShape="1">
          <a:blip r:embed="rId2"/>
          <a:srcRect l="28691" r="2114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ijdelijke aanduiding voor inhoud 2">
            <a:extLst>
              <a:ext uri="{FF2B5EF4-FFF2-40B4-BE49-F238E27FC236}">
                <a16:creationId xmlns:a16="http://schemas.microsoft.com/office/drawing/2014/main" id="{195B6043-9CD9-7455-AC94-F9A5059932B0}"/>
              </a:ext>
            </a:extLst>
          </p:cNvPr>
          <p:cNvSpPr>
            <a:spLocks noGrp="1"/>
          </p:cNvSpPr>
          <p:nvPr>
            <p:ph idx="1"/>
          </p:nvPr>
        </p:nvSpPr>
        <p:spPr>
          <a:xfrm>
            <a:off x="6513788" y="2333297"/>
            <a:ext cx="4840010" cy="3843666"/>
          </a:xfrm>
        </p:spPr>
        <p:txBody>
          <a:bodyPr>
            <a:normAutofit/>
          </a:bodyPr>
          <a:lstStyle/>
          <a:p>
            <a:r>
              <a:rPr lang="nl-NL" sz="2000"/>
              <a:t>- Drinkwaterbedrijven niet genoeg water kunnen winnen dat geschikt is om genoeg drinkwater te kunnen winnen. </a:t>
            </a:r>
          </a:p>
          <a:p>
            <a:r>
              <a:rPr lang="nl-NL" sz="2000"/>
              <a:t>- Veendijken kunnen scheuren of uitbarsten door uitdroging waardoor ze geen veiligheid meer kunnen bieden voor hoogwater. </a:t>
            </a:r>
          </a:p>
          <a:p>
            <a:r>
              <a:rPr lang="nl-NL" sz="2000"/>
              <a:t>- Verzilting </a:t>
            </a:r>
          </a:p>
          <a:p>
            <a:r>
              <a:rPr lang="nl-NL" sz="2000"/>
              <a:t>- De industrie niet genoeg water</a:t>
            </a:r>
          </a:p>
          <a:p>
            <a:r>
              <a:rPr lang="nl-NL" sz="2000"/>
              <a:t>- Door de lage waterstanden kunnen minder schepen varen.</a:t>
            </a:r>
          </a:p>
          <a:p>
            <a:endParaRPr lang="nl-NL" sz="2000"/>
          </a:p>
        </p:txBody>
      </p:sp>
      <p:sp>
        <p:nvSpPr>
          <p:cNvPr id="4" name="Tijdelijke aanduiding voor datum 3">
            <a:extLst>
              <a:ext uri="{FF2B5EF4-FFF2-40B4-BE49-F238E27FC236}">
                <a16:creationId xmlns:a16="http://schemas.microsoft.com/office/drawing/2014/main" id="{32FF3BBC-47C7-1163-2102-AF1D908D9AB0}"/>
              </a:ext>
            </a:extLst>
          </p:cNvPr>
          <p:cNvSpPr>
            <a:spLocks noGrp="1"/>
          </p:cNvSpPr>
          <p:nvPr>
            <p:ph type="dt" sz="half" idx="10"/>
          </p:nvPr>
        </p:nvSpPr>
        <p:spPr>
          <a:xfrm>
            <a:off x="838200" y="6356350"/>
            <a:ext cx="2743200" cy="365125"/>
          </a:xfrm>
        </p:spPr>
        <p:txBody>
          <a:bodyPr>
            <a:normAutofit/>
          </a:bodyPr>
          <a:lstStyle/>
          <a:p>
            <a:pPr rtl="0">
              <a:spcAft>
                <a:spcPts val="600"/>
              </a:spcAft>
            </a:pPr>
            <a:r>
              <a:rPr lang="nl-NL" noProof="0">
                <a:solidFill>
                  <a:srgbClr val="FFFFFF"/>
                </a:solidFill>
              </a:rPr>
              <a:t>20XX</a:t>
            </a:r>
          </a:p>
        </p:txBody>
      </p:sp>
      <p:sp>
        <p:nvSpPr>
          <p:cNvPr id="5" name="Tijdelijke aanduiding voor voettekst 4">
            <a:extLst>
              <a:ext uri="{FF2B5EF4-FFF2-40B4-BE49-F238E27FC236}">
                <a16:creationId xmlns:a16="http://schemas.microsoft.com/office/drawing/2014/main" id="{70B2B15E-0651-4A09-4F25-E01C9B759422}"/>
              </a:ext>
            </a:extLst>
          </p:cNvPr>
          <p:cNvSpPr>
            <a:spLocks noGrp="1"/>
          </p:cNvSpPr>
          <p:nvPr>
            <p:ph type="ftr" sz="quarter" idx="11"/>
          </p:nvPr>
        </p:nvSpPr>
        <p:spPr>
          <a:xfrm>
            <a:off x="4038600" y="6356350"/>
            <a:ext cx="4114800" cy="365125"/>
          </a:xfrm>
        </p:spPr>
        <p:txBody>
          <a:bodyPr>
            <a:normAutofit/>
          </a:bodyPr>
          <a:lstStyle/>
          <a:p>
            <a:pPr rtl="0">
              <a:spcAft>
                <a:spcPts val="600"/>
              </a:spcAft>
            </a:pPr>
            <a:r>
              <a:rPr lang="nl-NL" noProof="0"/>
              <a:t>Verkooppresentatie</a:t>
            </a:r>
          </a:p>
        </p:txBody>
      </p:sp>
      <p:sp>
        <p:nvSpPr>
          <p:cNvPr id="6" name="Tijdelijke aanduiding voor dianummer 5">
            <a:extLst>
              <a:ext uri="{FF2B5EF4-FFF2-40B4-BE49-F238E27FC236}">
                <a16:creationId xmlns:a16="http://schemas.microsoft.com/office/drawing/2014/main" id="{129C08FD-3FFF-5553-0563-3CBBE1025F40}"/>
              </a:ext>
            </a:extLst>
          </p:cNvPr>
          <p:cNvSpPr>
            <a:spLocks noGrp="1"/>
          </p:cNvSpPr>
          <p:nvPr>
            <p:ph type="sldNum" sz="quarter" idx="12"/>
          </p:nvPr>
        </p:nvSpPr>
        <p:spPr>
          <a:xfrm>
            <a:off x="8610600" y="6356350"/>
            <a:ext cx="2743200" cy="365125"/>
          </a:xfrm>
        </p:spPr>
        <p:txBody>
          <a:bodyPr>
            <a:normAutofit/>
          </a:bodyPr>
          <a:lstStyle/>
          <a:p>
            <a:pPr rtl="0">
              <a:spcAft>
                <a:spcPts val="600"/>
              </a:spcAft>
            </a:pPr>
            <a:fld id="{B5CEABB6-07DC-46E8-9B57-56EC44A396E5}" type="slidenum">
              <a:rPr lang="nl-NL" noProof="0" smtClean="0"/>
              <a:pPr rtl="0">
                <a:spcAft>
                  <a:spcPts val="600"/>
                </a:spcAft>
              </a:pPr>
              <a:t>19</a:t>
            </a:fld>
            <a:endParaRPr lang="nl-NL" noProof="0"/>
          </a:p>
        </p:txBody>
      </p:sp>
    </p:spTree>
    <p:extLst>
      <p:ext uri="{BB962C8B-B14F-4D97-AF65-F5344CB8AC3E}">
        <p14:creationId xmlns:p14="http://schemas.microsoft.com/office/powerpoint/2010/main" val="1690366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BE855-A005-FC96-DC22-8C8F7D4D4AC8}"/>
              </a:ext>
            </a:extLst>
          </p:cNvPr>
          <p:cNvSpPr>
            <a:spLocks noGrp="1"/>
          </p:cNvSpPr>
          <p:nvPr>
            <p:ph type="title"/>
          </p:nvPr>
        </p:nvSpPr>
        <p:spPr/>
        <p:txBody>
          <a:bodyPr/>
          <a:lstStyle/>
          <a:p>
            <a:r>
              <a:rPr lang="nl-NL" dirty="0"/>
              <a:t>Wat gaan we deze les doen?</a:t>
            </a:r>
          </a:p>
        </p:txBody>
      </p:sp>
      <p:sp>
        <p:nvSpPr>
          <p:cNvPr id="3" name="Tekstvak 2">
            <a:extLst>
              <a:ext uri="{FF2B5EF4-FFF2-40B4-BE49-F238E27FC236}">
                <a16:creationId xmlns:a16="http://schemas.microsoft.com/office/drawing/2014/main" id="{DD0F9F0D-B134-1478-1171-19F68BCC806E}"/>
              </a:ext>
            </a:extLst>
          </p:cNvPr>
          <p:cNvSpPr txBox="1"/>
          <p:nvPr/>
        </p:nvSpPr>
        <p:spPr>
          <a:xfrm>
            <a:off x="993913" y="1828800"/>
            <a:ext cx="9014791" cy="1815882"/>
          </a:xfrm>
          <a:prstGeom prst="rect">
            <a:avLst/>
          </a:prstGeom>
          <a:noFill/>
        </p:spPr>
        <p:txBody>
          <a:bodyPr wrap="square" rtlCol="0">
            <a:spAutoFit/>
          </a:bodyPr>
          <a:lstStyle/>
          <a:p>
            <a:pPr marL="285750" indent="-285750">
              <a:buFontTx/>
              <a:buChar char="-"/>
            </a:pPr>
            <a:r>
              <a:rPr lang="nl-NL" sz="2800" dirty="0"/>
              <a:t>Quiz in </a:t>
            </a:r>
            <a:r>
              <a:rPr lang="nl-NL" sz="2800" dirty="0" err="1"/>
              <a:t>Lesson</a:t>
            </a:r>
            <a:r>
              <a:rPr lang="nl-NL" sz="2800" dirty="0"/>
              <a:t> Up over de vorige lesstof </a:t>
            </a:r>
          </a:p>
          <a:p>
            <a:pPr marL="285750" indent="-285750">
              <a:buFontTx/>
              <a:buChar char="-"/>
            </a:pPr>
            <a:r>
              <a:rPr lang="nl-NL" sz="2800" dirty="0"/>
              <a:t>Samen nadenken</a:t>
            </a:r>
          </a:p>
          <a:p>
            <a:pPr marL="285750" indent="-285750">
              <a:buFontTx/>
              <a:buChar char="-"/>
            </a:pPr>
            <a:r>
              <a:rPr lang="nl-NL" sz="2800" dirty="0"/>
              <a:t>Opdracht over de nieuwe stof</a:t>
            </a:r>
          </a:p>
          <a:p>
            <a:pPr marL="285750" indent="-285750">
              <a:buFontTx/>
              <a:buChar char="-"/>
            </a:pPr>
            <a:r>
              <a:rPr lang="nl-NL" sz="2800" dirty="0" err="1"/>
              <a:t>Pictionairy</a:t>
            </a:r>
            <a:r>
              <a:rPr lang="nl-NL" sz="2800" dirty="0"/>
              <a:t> </a:t>
            </a:r>
          </a:p>
        </p:txBody>
      </p:sp>
      <mc:AlternateContent xmlns:mc="http://schemas.openxmlformats.org/markup-compatibility/2006" xmlns:p14="http://schemas.microsoft.com/office/powerpoint/2010/main">
        <mc:Choice Requires="p14">
          <p:contentPart p14:bwMode="auto" r:id="rId2">
            <p14:nvContentPartPr>
              <p14:cNvPr id="4" name="Inkt 3">
                <a:extLst>
                  <a:ext uri="{FF2B5EF4-FFF2-40B4-BE49-F238E27FC236}">
                    <a16:creationId xmlns:a16="http://schemas.microsoft.com/office/drawing/2014/main" id="{3AB80618-B639-CEAE-E3CF-4F88FF230C12}"/>
                  </a:ext>
                </a:extLst>
              </p14:cNvPr>
              <p14:cNvContentPartPr/>
              <p14:nvPr/>
            </p14:nvContentPartPr>
            <p14:xfrm>
              <a:off x="744840" y="5295240"/>
              <a:ext cx="36360" cy="30600"/>
            </p14:xfrm>
          </p:contentPart>
        </mc:Choice>
        <mc:Fallback xmlns="">
          <p:pic>
            <p:nvPicPr>
              <p:cNvPr id="4" name="Inkt 3">
                <a:extLst>
                  <a:ext uri="{FF2B5EF4-FFF2-40B4-BE49-F238E27FC236}">
                    <a16:creationId xmlns:a16="http://schemas.microsoft.com/office/drawing/2014/main" id="{3AB80618-B639-CEAE-E3CF-4F88FF230C12}"/>
                  </a:ext>
                </a:extLst>
              </p:cNvPr>
              <p:cNvPicPr/>
              <p:nvPr/>
            </p:nvPicPr>
            <p:blipFill>
              <a:blip r:embed="rId3"/>
              <a:stretch>
                <a:fillRect/>
              </a:stretch>
            </p:blipFill>
            <p:spPr>
              <a:xfrm>
                <a:off x="735480" y="5285880"/>
                <a:ext cx="55080" cy="49320"/>
              </a:xfrm>
              <a:prstGeom prst="rect">
                <a:avLst/>
              </a:prstGeom>
            </p:spPr>
          </p:pic>
        </mc:Fallback>
      </mc:AlternateContent>
    </p:spTree>
    <p:extLst>
      <p:ext uri="{BB962C8B-B14F-4D97-AF65-F5344CB8AC3E}">
        <p14:creationId xmlns:p14="http://schemas.microsoft.com/office/powerpoint/2010/main" val="138322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6815C6-3AD0-46E6-A74A-1967BD91AF50}"/>
              </a:ext>
            </a:extLst>
          </p:cNvPr>
          <p:cNvSpPr>
            <a:spLocks noGrp="1"/>
          </p:cNvSpPr>
          <p:nvPr>
            <p:ph type="ctrTitle"/>
          </p:nvPr>
        </p:nvSpPr>
        <p:spPr>
          <a:xfrm>
            <a:off x="3325473" y="1998925"/>
            <a:ext cx="5541054" cy="2149412"/>
          </a:xfrm>
        </p:spPr>
        <p:txBody>
          <a:bodyPr rtlCol="0">
            <a:normAutofit/>
          </a:bodyPr>
          <a:lstStyle/>
          <a:p>
            <a:pPr rtl="0"/>
            <a:r>
              <a:rPr lang="nl-NL" sz="5200"/>
              <a:t>Nieuwsbericht </a:t>
            </a:r>
          </a:p>
        </p:txBody>
      </p:sp>
      <p:sp>
        <p:nvSpPr>
          <p:cNvPr id="3" name="Subtitel 2">
            <a:extLst>
              <a:ext uri="{FF2B5EF4-FFF2-40B4-BE49-F238E27FC236}">
                <a16:creationId xmlns:a16="http://schemas.microsoft.com/office/drawing/2014/main" id="{1901B20D-4C28-4DA3-ABBD-718C22A5E58B}"/>
              </a:ext>
            </a:extLst>
          </p:cNvPr>
          <p:cNvSpPr>
            <a:spLocks noGrp="1"/>
          </p:cNvSpPr>
          <p:nvPr>
            <p:ph type="subTitle" idx="1"/>
          </p:nvPr>
        </p:nvSpPr>
        <p:spPr>
          <a:xfrm>
            <a:off x="3880419" y="4300833"/>
            <a:ext cx="4431162" cy="1191873"/>
          </a:xfrm>
        </p:spPr>
        <p:txBody>
          <a:bodyPr rtlCol="0">
            <a:normAutofit/>
          </a:bodyPr>
          <a:lstStyle/>
          <a:p>
            <a:pPr rtl="0"/>
            <a:r>
              <a:rPr lang="nl-NL">
                <a:hlinkClick r:id="rId3"/>
              </a:rPr>
              <a:t>Maatregelen voor voldoende zoet water | Water | Rijksoverheid.nl</a:t>
            </a:r>
            <a:endParaRPr lang="nl-NL"/>
          </a:p>
        </p:txBody>
      </p:sp>
    </p:spTree>
    <p:extLst>
      <p:ext uri="{BB962C8B-B14F-4D97-AF65-F5344CB8AC3E}">
        <p14:creationId xmlns:p14="http://schemas.microsoft.com/office/powerpoint/2010/main" val="164242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842248" y="1481328"/>
            <a:ext cx="2926080" cy="2468880"/>
          </a:xfrm>
        </p:spPr>
        <p:txBody>
          <a:bodyPr>
            <a:normAutofit/>
          </a:bodyPr>
          <a:lstStyle/>
          <a:p>
            <a:pPr algn="l"/>
            <a:r>
              <a:rPr lang="de-DE" sz="3400">
                <a:cs typeface="Calibri Light"/>
              </a:rPr>
              <a:t>Luchtvervuiling</a:t>
            </a:r>
            <a:endParaRPr lang="de-DE" sz="3400"/>
          </a:p>
        </p:txBody>
      </p:sp>
      <p:sp>
        <p:nvSpPr>
          <p:cNvPr id="3" name="Ondertitel 2"/>
          <p:cNvSpPr>
            <a:spLocks noGrp="1"/>
          </p:cNvSpPr>
          <p:nvPr>
            <p:ph type="subTitle" idx="1"/>
          </p:nvPr>
        </p:nvSpPr>
        <p:spPr>
          <a:xfrm>
            <a:off x="8842248" y="4078224"/>
            <a:ext cx="2926080" cy="1307592"/>
          </a:xfrm>
        </p:spPr>
        <p:txBody>
          <a:bodyPr vert="horz" lIns="91440" tIns="45720" rIns="91440" bIns="45720" rtlCol="0">
            <a:normAutofit/>
          </a:bodyPr>
          <a:lstStyle/>
          <a:p>
            <a:pPr algn="l"/>
            <a:r>
              <a:rPr lang="de-DE" sz="2000">
                <a:cs typeface="Calibri"/>
              </a:rPr>
              <a:t>Lieke, Louk en Wouter</a:t>
            </a:r>
            <a:endParaRPr lang="de-DE" sz="2000"/>
          </a:p>
        </p:txBody>
      </p:sp>
      <p:pic>
        <p:nvPicPr>
          <p:cNvPr id="4" name="Afbeelding 4" descr="Afbeelding met rook, trein, stoom, stapel&#10;&#10;Automatisch gegenereerde beschrijving">
            <a:extLst>
              <a:ext uri="{FF2B5EF4-FFF2-40B4-BE49-F238E27FC236}">
                <a16:creationId xmlns:a16="http://schemas.microsoft.com/office/drawing/2014/main" id="{B12932F7-3124-33F3-0F32-721177C667D1}"/>
              </a:ext>
            </a:extLst>
          </p:cNvPr>
          <p:cNvPicPr>
            <a:picLocks noChangeAspect="1"/>
          </p:cNvPicPr>
          <p:nvPr/>
        </p:nvPicPr>
        <p:blipFill rotWithShape="1">
          <a:blip r:embed="rId2"/>
          <a:srcRect r="3328"/>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3514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A653C-E4CA-9984-B972-F428B1F63D72}"/>
              </a:ext>
            </a:extLst>
          </p:cNvPr>
          <p:cNvSpPr>
            <a:spLocks noGrp="1"/>
          </p:cNvSpPr>
          <p:nvPr>
            <p:ph type="title"/>
          </p:nvPr>
        </p:nvSpPr>
        <p:spPr>
          <a:xfrm>
            <a:off x="838201" y="643467"/>
            <a:ext cx="3888526" cy="1800526"/>
          </a:xfrm>
        </p:spPr>
        <p:txBody>
          <a:bodyPr>
            <a:normAutofit/>
          </a:bodyPr>
          <a:lstStyle/>
          <a:p>
            <a:r>
              <a:rPr lang="nl-NL">
                <a:cs typeface="Calibri Light"/>
              </a:rPr>
              <a:t>Artikel </a:t>
            </a:r>
            <a:endParaRPr lang="nl-NL"/>
          </a:p>
        </p:txBody>
      </p:sp>
      <p:sp>
        <p:nvSpPr>
          <p:cNvPr id="3" name="Tijdelijke aanduiding voor inhoud 2">
            <a:extLst>
              <a:ext uri="{FF2B5EF4-FFF2-40B4-BE49-F238E27FC236}">
                <a16:creationId xmlns:a16="http://schemas.microsoft.com/office/drawing/2014/main" id="{E13D578D-4E6E-9FB1-8814-3A4724C6C083}"/>
              </a:ext>
            </a:extLst>
          </p:cNvPr>
          <p:cNvSpPr>
            <a:spLocks noGrp="1"/>
          </p:cNvSpPr>
          <p:nvPr>
            <p:ph idx="1"/>
          </p:nvPr>
        </p:nvSpPr>
        <p:spPr>
          <a:xfrm>
            <a:off x="838201" y="2623381"/>
            <a:ext cx="3888528" cy="3553581"/>
          </a:xfrm>
        </p:spPr>
        <p:txBody>
          <a:bodyPr vert="horz" lIns="91440" tIns="45720" rIns="91440" bIns="45720" rtlCol="0">
            <a:normAutofit/>
          </a:bodyPr>
          <a:lstStyle/>
          <a:p>
            <a:r>
              <a:rPr lang="nl-NL" sz="1700">
                <a:cs typeface="Calibri"/>
              </a:rPr>
              <a:t>Tata Steel is een bedrijf in IJmuiden. Dit bedrijf is al langere tijd in het nieuws. Het gaat voornamelijk om de dorpen om Tata Steel heen, want daar dwarrelt as naar beneden wat vrij komt met het produceren van het staal. Van deze uitstoot kan je longkanker krijgen. In deze regio hebben mensen meer kans op kanker dan in Nederland. Volgens het RIVM heeft het ook een ongewenst effect op kinderen. Jaarlijks produceren ze 12,6 megaton Co2 dat is gelijk aan 1,4 Nederlands. Het is daardoor ook de grootste vervuiler van Nederland</a:t>
            </a:r>
          </a:p>
        </p:txBody>
      </p:sp>
      <p:pic>
        <p:nvPicPr>
          <p:cNvPr id="4" name="Afbeelding 4" descr="Afbeelding met buiten, stad, berg, verplaatsen&#10;&#10;Automatisch gegenereerde beschrijving">
            <a:extLst>
              <a:ext uri="{FF2B5EF4-FFF2-40B4-BE49-F238E27FC236}">
                <a16:creationId xmlns:a16="http://schemas.microsoft.com/office/drawing/2014/main" id="{AB30F55A-AC31-E735-B153-69ABB273F232}"/>
              </a:ext>
            </a:extLst>
          </p:cNvPr>
          <p:cNvPicPr>
            <a:picLocks noChangeAspect="1"/>
          </p:cNvPicPr>
          <p:nvPr/>
        </p:nvPicPr>
        <p:blipFill rotWithShape="1">
          <a:blip r:embed="rId2"/>
          <a:srcRect l="15955" r="8677" b="1"/>
          <a:stretch/>
        </p:blipFill>
        <p:spPr>
          <a:xfrm>
            <a:off x="6800986" y="1347292"/>
            <a:ext cx="4747547" cy="4191759"/>
          </a:xfrm>
          <a:prstGeom prst="rect">
            <a:avLst/>
          </a:prstGeom>
        </p:spPr>
      </p:pic>
      <p:sp>
        <p:nvSpPr>
          <p:cNvPr id="5" name="Tekstvak 4">
            <a:extLst>
              <a:ext uri="{FF2B5EF4-FFF2-40B4-BE49-F238E27FC236}">
                <a16:creationId xmlns:a16="http://schemas.microsoft.com/office/drawing/2014/main" id="{F389B6FD-1ADD-9D2C-342D-92EBFE07CCF8}"/>
              </a:ext>
            </a:extLst>
          </p:cNvPr>
          <p:cNvSpPr txBox="1"/>
          <p:nvPr/>
        </p:nvSpPr>
        <p:spPr>
          <a:xfrm>
            <a:off x="5230554" y="5484787"/>
            <a:ext cx="7091893"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nl-NL">
                <a:solidFill>
                  <a:schemeClr val="bg1"/>
                </a:solidFill>
                <a:ea typeface="+mn-lt"/>
                <a:cs typeface="+mn-lt"/>
                <a:hlinkClick r:id="rId3">
                  <a:extLst>
                    <a:ext uri="{A12FA001-AC4F-418D-AE19-62706E023703}">
                      <ahyp:hlinkClr xmlns:ahyp="http://schemas.microsoft.com/office/drawing/2018/hyperlinkcolor" val="tx"/>
                    </a:ext>
                  </a:extLst>
                </a:hlinkClick>
              </a:rPr>
              <a:t>https://www.nhnieuws.nl/nieuws/311068/rivm-nog-steeds-te-veel-ziekmakende-stoffen-rondom-tata-steel</a:t>
            </a:r>
            <a:r>
              <a:rPr lang="nl-NL">
                <a:solidFill>
                  <a:schemeClr val="bg1"/>
                </a:solidFill>
                <a:ea typeface="+mn-lt"/>
                <a:cs typeface="+mn-lt"/>
              </a:rPr>
              <a:t> </a:t>
            </a:r>
          </a:p>
          <a:p>
            <a:pPr>
              <a:spcAft>
                <a:spcPts val="600"/>
              </a:spcAft>
            </a:pPr>
            <a:r>
              <a:rPr lang="nl-NL">
                <a:solidFill>
                  <a:schemeClr val="bg1"/>
                </a:solidFill>
                <a:ea typeface="+mn-lt"/>
                <a:cs typeface="+mn-lt"/>
                <a:hlinkClick r:id="rId4"/>
              </a:rPr>
              <a:t>https://www.duurzaam-ondernemen.nl/locatie-tata-steel-in-ijmuiden-erkend-als-een-van-de-meest-co2-efficiente-staalfabrieken-in-de-wereld/</a:t>
            </a:r>
            <a:r>
              <a:rPr lang="nl-NL">
                <a:solidFill>
                  <a:schemeClr val="bg1"/>
                </a:solidFill>
                <a:ea typeface="+mn-lt"/>
                <a:cs typeface="+mn-lt"/>
              </a:rPr>
              <a:t> </a:t>
            </a:r>
            <a:endParaRPr lang="nl-NL">
              <a:solidFill>
                <a:schemeClr val="bg1"/>
              </a:solidFill>
            </a:endParaRPr>
          </a:p>
        </p:txBody>
      </p:sp>
    </p:spTree>
    <p:extLst>
      <p:ext uri="{BB962C8B-B14F-4D97-AF65-F5344CB8AC3E}">
        <p14:creationId xmlns:p14="http://schemas.microsoft.com/office/powerpoint/2010/main" val="536014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D5F0EC6-408E-B448-28AF-1C678F10CF25}"/>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a:solidFill>
                  <a:schemeClr val="bg1"/>
                </a:solidFill>
                <a:latin typeface="+mj-lt"/>
                <a:ea typeface="+mj-ea"/>
                <a:cs typeface="+mj-cs"/>
              </a:rPr>
              <a:t>Samen nadenken </a:t>
            </a:r>
          </a:p>
        </p:txBody>
      </p:sp>
      <p:graphicFrame>
        <p:nvGraphicFramePr>
          <p:cNvPr id="5" name="Tekstvak 2">
            <a:extLst>
              <a:ext uri="{FF2B5EF4-FFF2-40B4-BE49-F238E27FC236}">
                <a16:creationId xmlns:a16="http://schemas.microsoft.com/office/drawing/2014/main" id="{028FB4D7-F966-CD4B-5E4A-3A3E7805B2C8}"/>
              </a:ext>
            </a:extLst>
          </p:cNvPr>
          <p:cNvGraphicFramePr/>
          <p:nvPr>
            <p:extLst>
              <p:ext uri="{D42A27DB-BD31-4B8C-83A1-F6EECF244321}">
                <p14:modId xmlns:p14="http://schemas.microsoft.com/office/powerpoint/2010/main" val="47946949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3" name="Inkt 2">
                <a:extLst>
                  <a:ext uri="{FF2B5EF4-FFF2-40B4-BE49-F238E27FC236}">
                    <a16:creationId xmlns:a16="http://schemas.microsoft.com/office/drawing/2014/main" id="{0CFB3CEB-9C78-2AE0-6E3D-96D30A1D3CF8}"/>
                  </a:ext>
                </a:extLst>
              </p14:cNvPr>
              <p14:cNvContentPartPr/>
              <p14:nvPr/>
            </p14:nvContentPartPr>
            <p14:xfrm>
              <a:off x="1067760" y="217080"/>
              <a:ext cx="9666360" cy="6296040"/>
            </p14:xfrm>
          </p:contentPart>
        </mc:Choice>
        <mc:Fallback xmlns="">
          <p:pic>
            <p:nvPicPr>
              <p:cNvPr id="3" name="Inkt 2">
                <a:extLst>
                  <a:ext uri="{FF2B5EF4-FFF2-40B4-BE49-F238E27FC236}">
                    <a16:creationId xmlns:a16="http://schemas.microsoft.com/office/drawing/2014/main" id="{0CFB3CEB-9C78-2AE0-6E3D-96D30A1D3CF8}"/>
                  </a:ext>
                </a:extLst>
              </p:cNvPr>
              <p:cNvPicPr/>
              <p:nvPr/>
            </p:nvPicPr>
            <p:blipFill>
              <a:blip r:embed="rId8"/>
              <a:stretch>
                <a:fillRect/>
              </a:stretch>
            </p:blipFill>
            <p:spPr>
              <a:xfrm>
                <a:off x="1058400" y="207720"/>
                <a:ext cx="9685080" cy="6314760"/>
              </a:xfrm>
              <a:prstGeom prst="rect">
                <a:avLst/>
              </a:prstGeom>
            </p:spPr>
          </p:pic>
        </mc:Fallback>
      </mc:AlternateContent>
    </p:spTree>
    <p:extLst>
      <p:ext uri="{BB962C8B-B14F-4D97-AF65-F5344CB8AC3E}">
        <p14:creationId xmlns:p14="http://schemas.microsoft.com/office/powerpoint/2010/main" val="122664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AB771-7489-DBC1-0779-D7ECD1EC98E2}"/>
              </a:ext>
            </a:extLst>
          </p:cNvPr>
          <p:cNvSpPr>
            <a:spLocks noGrp="1"/>
          </p:cNvSpPr>
          <p:nvPr>
            <p:ph type="title"/>
          </p:nvPr>
        </p:nvSpPr>
        <p:spPr>
          <a:xfrm>
            <a:off x="1913468" y="365125"/>
            <a:ext cx="9440332" cy="1325563"/>
          </a:xfrm>
        </p:spPr>
        <p:txBody>
          <a:bodyPr vert="horz" lIns="91440" tIns="45720" rIns="91440" bIns="45720" rtlCol="0" anchor="ctr">
            <a:normAutofit/>
          </a:bodyPr>
          <a:lstStyle/>
          <a:p>
            <a:r>
              <a:rPr lang="en-US" sz="5400" kern="1200">
                <a:solidFill>
                  <a:schemeClr val="tx1"/>
                </a:solidFill>
                <a:latin typeface="+mj-lt"/>
                <a:ea typeface="+mj-ea"/>
                <a:cs typeface="+mj-cs"/>
              </a:rPr>
              <a:t>Ecologische crisis</a:t>
            </a:r>
          </a:p>
        </p:txBody>
      </p:sp>
      <p:sp>
        <p:nvSpPr>
          <p:cNvPr id="33" name="Rectangle 23">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Rainy scene">
            <a:extLst>
              <a:ext uri="{FF2B5EF4-FFF2-40B4-BE49-F238E27FC236}">
                <a16:creationId xmlns:a16="http://schemas.microsoft.com/office/drawing/2014/main" id="{0FCDD485-B746-FB67-523E-98A2CE13B4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graphicFrame>
        <p:nvGraphicFramePr>
          <p:cNvPr id="19" name="Tekstvak 3">
            <a:extLst>
              <a:ext uri="{FF2B5EF4-FFF2-40B4-BE49-F238E27FC236}">
                <a16:creationId xmlns:a16="http://schemas.microsoft.com/office/drawing/2014/main" id="{B31C8E2C-B413-383F-BFF4-99803BCF2242}"/>
              </a:ext>
            </a:extLst>
          </p:cNvPr>
          <p:cNvGraphicFramePr/>
          <p:nvPr>
            <p:extLst>
              <p:ext uri="{D42A27DB-BD31-4B8C-83A1-F6EECF244321}">
                <p14:modId xmlns:p14="http://schemas.microsoft.com/office/powerpoint/2010/main" val="2032940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798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53EA9-8ABC-CE6D-527B-8F9ED02B57DB}"/>
              </a:ext>
            </a:extLst>
          </p:cNvPr>
          <p:cNvSpPr>
            <a:spLocks noGrp="1"/>
          </p:cNvSpPr>
          <p:nvPr>
            <p:ph type="title"/>
          </p:nvPr>
        </p:nvSpPr>
        <p:spPr/>
        <p:txBody>
          <a:bodyPr/>
          <a:lstStyle/>
          <a:p>
            <a:r>
              <a:rPr lang="nl-NL" dirty="0"/>
              <a:t>Opdracht:</a:t>
            </a:r>
          </a:p>
        </p:txBody>
      </p:sp>
      <p:sp>
        <p:nvSpPr>
          <p:cNvPr id="3" name="Tekstvak 2">
            <a:extLst>
              <a:ext uri="{FF2B5EF4-FFF2-40B4-BE49-F238E27FC236}">
                <a16:creationId xmlns:a16="http://schemas.microsoft.com/office/drawing/2014/main" id="{6FA78657-84BD-94A1-A76B-2927FC118055}"/>
              </a:ext>
            </a:extLst>
          </p:cNvPr>
          <p:cNvSpPr txBox="1"/>
          <p:nvPr/>
        </p:nvSpPr>
        <p:spPr>
          <a:xfrm>
            <a:off x="838200" y="1858297"/>
            <a:ext cx="10515600" cy="3323987"/>
          </a:xfrm>
          <a:prstGeom prst="rect">
            <a:avLst/>
          </a:prstGeom>
          <a:noFill/>
        </p:spPr>
        <p:txBody>
          <a:bodyPr wrap="square" rtlCol="0">
            <a:spAutoFit/>
          </a:bodyPr>
          <a:lstStyle/>
          <a:p>
            <a:r>
              <a:rPr lang="nl-NL" sz="2400" b="1" dirty="0"/>
              <a:t>Wat:</a:t>
            </a:r>
            <a:r>
              <a:rPr lang="nl-NL" sz="2400" dirty="0"/>
              <a:t> We maken met zijn allen één PowerPoint </a:t>
            </a:r>
          </a:p>
          <a:p>
            <a:r>
              <a:rPr lang="nl-NL" sz="2400" b="1" dirty="0"/>
              <a:t>Hoe:</a:t>
            </a:r>
            <a:r>
              <a:rPr lang="nl-NL" sz="2400" dirty="0"/>
              <a:t> Per groepje 1 onderdeel van de ecologische crisis onderzoeken</a:t>
            </a:r>
          </a:p>
          <a:p>
            <a:r>
              <a:rPr lang="nl-NL" sz="2400" b="1" dirty="0"/>
              <a:t>Voorwaardes:</a:t>
            </a:r>
          </a:p>
          <a:p>
            <a:r>
              <a:rPr lang="nl-NL" sz="2400" b="1" dirty="0"/>
              <a:t>-    </a:t>
            </a:r>
            <a:r>
              <a:rPr lang="nl-NL" sz="2400" dirty="0"/>
              <a:t>Minimaal 1 actueel nieuwsartikel gebruiken (niet ouder dan vijf jaar) </a:t>
            </a:r>
          </a:p>
          <a:p>
            <a:pPr marL="285750" indent="-285750">
              <a:buFontTx/>
              <a:buChar char="-"/>
            </a:pPr>
            <a:r>
              <a:rPr lang="nl-NL" sz="2400" dirty="0"/>
              <a:t>Minimaal 1 dia en maximaal 3 dia’s</a:t>
            </a:r>
          </a:p>
          <a:p>
            <a:pPr marL="285750" indent="-285750">
              <a:buFontTx/>
              <a:buChar char="-"/>
            </a:pPr>
            <a:r>
              <a:rPr lang="nl-NL" sz="2400" dirty="0"/>
              <a:t>Je beantwoordt de vraag: Wat zijn de gevolgen voor ons?</a:t>
            </a:r>
          </a:p>
          <a:p>
            <a:r>
              <a:rPr lang="nl-NL" sz="2400" b="1" dirty="0"/>
              <a:t>Tijd:</a:t>
            </a:r>
            <a:r>
              <a:rPr lang="nl-NL" sz="2400" dirty="0"/>
              <a:t> +- 20 minuten </a:t>
            </a:r>
          </a:p>
          <a:p>
            <a:r>
              <a:rPr lang="nl-NL" sz="2400" b="1" dirty="0"/>
              <a:t>Wie: </a:t>
            </a:r>
            <a:r>
              <a:rPr lang="nl-NL" sz="2400" dirty="0"/>
              <a:t>In IBS groep en met zijn allen presenteren we de PowerPoint</a:t>
            </a:r>
          </a:p>
          <a:p>
            <a:endParaRPr lang="nl-NL" dirty="0"/>
          </a:p>
        </p:txBody>
      </p:sp>
    </p:spTree>
    <p:extLst>
      <p:ext uri="{BB962C8B-B14F-4D97-AF65-F5344CB8AC3E}">
        <p14:creationId xmlns:p14="http://schemas.microsoft.com/office/powerpoint/2010/main" val="2216697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CE867C5-6310-CAFB-89B0-07947D8D9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 y="114300"/>
            <a:ext cx="6327623" cy="3590925"/>
          </a:xfrm>
          <a:prstGeom prst="rect">
            <a:avLst/>
          </a:prstGeom>
        </p:spPr>
      </p:pic>
      <p:pic>
        <p:nvPicPr>
          <p:cNvPr id="6" name="Afbeelding 5">
            <a:extLst>
              <a:ext uri="{FF2B5EF4-FFF2-40B4-BE49-F238E27FC236}">
                <a16:creationId xmlns:a16="http://schemas.microsoft.com/office/drawing/2014/main" id="{CD289BF0-A2F1-FE15-C7B7-0B1A1D83B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 y="2718858"/>
            <a:ext cx="6328731" cy="3148542"/>
          </a:xfrm>
          <a:prstGeom prst="rect">
            <a:avLst/>
          </a:prstGeom>
        </p:spPr>
      </p:pic>
    </p:spTree>
    <p:extLst>
      <p:ext uri="{BB962C8B-B14F-4D97-AF65-F5344CB8AC3E}">
        <p14:creationId xmlns:p14="http://schemas.microsoft.com/office/powerpoint/2010/main" val="367536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731A7D2-29AC-BE6A-9000-270810B63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17" y="267706"/>
            <a:ext cx="6452658" cy="3113406"/>
          </a:xfrm>
          <a:prstGeom prst="rect">
            <a:avLst/>
          </a:prstGeom>
        </p:spPr>
      </p:pic>
      <p:pic>
        <p:nvPicPr>
          <p:cNvPr id="6" name="Afbeelding 5">
            <a:extLst>
              <a:ext uri="{FF2B5EF4-FFF2-40B4-BE49-F238E27FC236}">
                <a16:creationId xmlns:a16="http://schemas.microsoft.com/office/drawing/2014/main" id="{F40DC3E9-3616-1429-1B2B-6059F50AA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17" y="2057138"/>
            <a:ext cx="6486262" cy="3113406"/>
          </a:xfrm>
          <a:prstGeom prst="rect">
            <a:avLst/>
          </a:prstGeom>
        </p:spPr>
      </p:pic>
    </p:spTree>
    <p:extLst>
      <p:ext uri="{BB962C8B-B14F-4D97-AF65-F5344CB8AC3E}">
        <p14:creationId xmlns:p14="http://schemas.microsoft.com/office/powerpoint/2010/main" val="1630694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26C64-FD0A-B1BA-4DB1-B14AD1D85527}"/>
              </a:ext>
            </a:extLst>
          </p:cNvPr>
          <p:cNvSpPr>
            <a:spLocks noGrp="1"/>
          </p:cNvSpPr>
          <p:nvPr>
            <p:ph type="ctrTitle"/>
          </p:nvPr>
        </p:nvSpPr>
        <p:spPr>
          <a:xfrm>
            <a:off x="643468" y="643467"/>
            <a:ext cx="4620584" cy="4567137"/>
          </a:xfrm>
        </p:spPr>
        <p:txBody>
          <a:bodyPr>
            <a:normAutofit/>
          </a:bodyPr>
          <a:lstStyle/>
          <a:p>
            <a:pPr algn="l"/>
            <a:r>
              <a:rPr lang="nl-NL" sz="4400"/>
              <a:t>Dit is mijn spreekbeurt</a:t>
            </a:r>
          </a:p>
        </p:txBody>
      </p:sp>
      <p:sp>
        <p:nvSpPr>
          <p:cNvPr id="3" name="Ondertitel 2">
            <a:extLst>
              <a:ext uri="{FF2B5EF4-FFF2-40B4-BE49-F238E27FC236}">
                <a16:creationId xmlns:a16="http://schemas.microsoft.com/office/drawing/2014/main" id="{4EC5126C-A64D-B21A-34B4-69ADAF768DEB}"/>
              </a:ext>
            </a:extLst>
          </p:cNvPr>
          <p:cNvSpPr>
            <a:spLocks noGrp="1"/>
          </p:cNvSpPr>
          <p:nvPr>
            <p:ph type="subTitle" idx="1"/>
          </p:nvPr>
        </p:nvSpPr>
        <p:spPr>
          <a:xfrm>
            <a:off x="643467" y="5277684"/>
            <a:ext cx="4620584" cy="775494"/>
          </a:xfrm>
        </p:spPr>
        <p:txBody>
          <a:bodyPr>
            <a:normAutofit/>
          </a:bodyPr>
          <a:lstStyle/>
          <a:p>
            <a:pPr algn="l"/>
            <a:r>
              <a:rPr lang="nl-NL" b="1"/>
              <a:t>De gevolgen van de ecologische crisis</a:t>
            </a:r>
          </a:p>
        </p:txBody>
      </p:sp>
      <p:pic>
        <p:nvPicPr>
          <p:cNvPr id="5" name="Picture 4" descr="Dauw op de bladeren">
            <a:extLst>
              <a:ext uri="{FF2B5EF4-FFF2-40B4-BE49-F238E27FC236}">
                <a16:creationId xmlns:a16="http://schemas.microsoft.com/office/drawing/2014/main" id="{43D482F9-88ED-1F82-2B4E-E43E239A3F9B}"/>
              </a:ext>
            </a:extLst>
          </p:cNvPr>
          <p:cNvPicPr>
            <a:picLocks noChangeAspect="1"/>
          </p:cNvPicPr>
          <p:nvPr/>
        </p:nvPicPr>
        <p:blipFill rotWithShape="1">
          <a:blip r:embed="rId2"/>
          <a:srcRect l="19459" r="1098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2330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9BDB7-2134-468E-9725-B904F4E364E5}"/>
              </a:ext>
            </a:extLst>
          </p:cNvPr>
          <p:cNvSpPr>
            <a:spLocks noGrp="1"/>
          </p:cNvSpPr>
          <p:nvPr>
            <p:ph type="ctrTitle"/>
          </p:nvPr>
        </p:nvSpPr>
        <p:spPr>
          <a:xfrm>
            <a:off x="1524000" y="4370227"/>
            <a:ext cx="9144000" cy="1193138"/>
          </a:xfrm>
        </p:spPr>
        <p:txBody>
          <a:bodyPr rtlCol="0">
            <a:normAutofit/>
          </a:bodyPr>
          <a:lstStyle/>
          <a:p>
            <a:r>
              <a:rPr lang="nl-NL" sz="4400"/>
              <a:t>Verlies aan biodiversiteit</a:t>
            </a:r>
          </a:p>
        </p:txBody>
      </p:sp>
      <p:sp>
        <p:nvSpPr>
          <p:cNvPr id="3" name="Subtitel 2">
            <a:extLst>
              <a:ext uri="{FF2B5EF4-FFF2-40B4-BE49-F238E27FC236}">
                <a16:creationId xmlns:a16="http://schemas.microsoft.com/office/drawing/2014/main" id="{A234002C-587E-4F0F-A9CB-5B4EE2AB9218}"/>
              </a:ext>
            </a:extLst>
          </p:cNvPr>
          <p:cNvSpPr>
            <a:spLocks noGrp="1"/>
          </p:cNvSpPr>
          <p:nvPr>
            <p:ph type="subTitle" idx="1"/>
          </p:nvPr>
        </p:nvSpPr>
        <p:spPr>
          <a:xfrm>
            <a:off x="1524000" y="5636465"/>
            <a:ext cx="9144000" cy="646785"/>
          </a:xfrm>
        </p:spPr>
        <p:txBody>
          <a:bodyPr rtlCol="0">
            <a:normAutofit/>
          </a:bodyPr>
          <a:lstStyle/>
          <a:p>
            <a:pPr rtl="0"/>
            <a:r>
              <a:rPr lang="nl-NL"/>
              <a:t>Zenna, Lucas, Max &amp; Teddy</a:t>
            </a:r>
          </a:p>
        </p:txBody>
      </p:sp>
      <p:pic>
        <p:nvPicPr>
          <p:cNvPr id="5" name="Afbeelding 4" descr="Een close-up van een groen veld">
            <a:extLst>
              <a:ext uri="{FF2B5EF4-FFF2-40B4-BE49-F238E27FC236}">
                <a16:creationId xmlns:a16="http://schemas.microsoft.com/office/drawing/2014/main" id="{4E312030-0DC2-4F76-9D84-36063902EC4D}"/>
              </a:ext>
            </a:extLst>
          </p:cNvPr>
          <p:cNvPicPr>
            <a:picLocks noChangeAspect="1"/>
          </p:cNvPicPr>
          <p:nvPr/>
        </p:nvPicPr>
        <p:blipFill rotWithShape="1">
          <a:blip r:embed="rId3"/>
          <a:srcRect t="14238" r="2" b="22142"/>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19352697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Kantoorthema">
  <a:themeElements>
    <a:clrScheme name="Media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2.xml><?xml version="1.0" encoding="utf-8"?>
<ds:datastoreItem xmlns:ds="http://schemas.openxmlformats.org/officeDocument/2006/customXml" ds:itemID="{C65E5671-829B-4705-B02F-3713F75289F6}">
  <ds:schemaRefs>
    <ds:schemaRef ds:uri="2c4f0c93-2979-4f27-aab2-70de95932352"/>
    <ds:schemaRef ds:uri="c6f82ce1-f6df-49a5-8b49-cf8409a27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4FF143-0ABB-4CFF-A5DD-2BA0E6EC9068}">
  <ds:schemaRefs>
    <ds:schemaRef ds:uri="http://purl.org/dc/dcmitype/"/>
    <ds:schemaRef ds:uri="http://schemas.microsoft.com/office/2006/documentManagement/types"/>
    <ds:schemaRef ds:uri="http://purl.org/dc/terms/"/>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c6f82ce1-f6df-49a5-8b49-cf8409a27aa4"/>
    <ds:schemaRef ds:uri="2c4f0c93-2979-4f27-aab2-70de95932352"/>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9405</TotalTime>
  <Words>902</Words>
  <Application>Microsoft Office PowerPoint</Application>
  <PresentationFormat>Breedbeeld</PresentationFormat>
  <Paragraphs>122</Paragraphs>
  <Slides>22</Slides>
  <Notes>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22</vt:i4>
      </vt:variant>
    </vt:vector>
  </HeadingPairs>
  <TitlesOfParts>
    <vt:vector size="27" baseType="lpstr">
      <vt:lpstr>Arial</vt:lpstr>
      <vt:lpstr>Calibri</vt:lpstr>
      <vt:lpstr>Calibri Light</vt:lpstr>
      <vt:lpstr>Wingdings</vt:lpstr>
      <vt:lpstr>Kantoorthema</vt:lpstr>
      <vt:lpstr>PowerPoint-presentatie</vt:lpstr>
      <vt:lpstr>Wat gaan we deze les doen?</vt:lpstr>
      <vt:lpstr>Samen nadenken </vt:lpstr>
      <vt:lpstr>Ecologische crisis</vt:lpstr>
      <vt:lpstr>Opdracht:</vt:lpstr>
      <vt:lpstr>PowerPoint-presentatie</vt:lpstr>
      <vt:lpstr>PowerPoint-presentatie</vt:lpstr>
      <vt:lpstr>Dit is mijn spreekbeurt</vt:lpstr>
      <vt:lpstr>Verlies aan biodiversiteit</vt:lpstr>
      <vt:lpstr>Wat is menselijke vervreemding? </vt:lpstr>
      <vt:lpstr>Betekenis van Biodiversiteit </vt:lpstr>
      <vt:lpstr>Belang van biodiversiteit </vt:lpstr>
      <vt:lpstr>Waarom is verlies aan diversiteit erg? </vt:lpstr>
      <vt:lpstr>klimaatcrisis</vt:lpstr>
      <vt:lpstr>Bodemuitputting &amp; voedseltekort </vt:lpstr>
      <vt:lpstr>PowerPoint-presentatie</vt:lpstr>
      <vt:lpstr>PowerPoint-presentatie</vt:lpstr>
      <vt:lpstr>Zoetwatervoorraden Het probleem</vt:lpstr>
      <vt:lpstr>De gevolgen</vt:lpstr>
      <vt:lpstr>Nieuwsbericht </vt:lpstr>
      <vt:lpstr>Luchtvervuiling</vt:lpstr>
      <vt:lpstr>Artikel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Janna de Bruin</cp:lastModifiedBy>
  <cp:revision>8</cp:revision>
  <dcterms:created xsi:type="dcterms:W3CDTF">2021-07-07T07:37:45Z</dcterms:created>
  <dcterms:modified xsi:type="dcterms:W3CDTF">2023-01-17T12:46:15Z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_ExtendedDescription">
    <vt:lpwstr/>
  </property>
  <property fmtid="{D5CDD505-2E9C-101B-9397-08002B2CF9AE}" pid="4" name="TriggerFlowInfo">
    <vt:lpwstr/>
  </property>
</Properties>
</file>